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85" r:id="rId3"/>
    <p:sldId id="286" r:id="rId4"/>
    <p:sldId id="288" r:id="rId5"/>
    <p:sldId id="293" r:id="rId6"/>
    <p:sldId id="287" r:id="rId7"/>
    <p:sldId id="290" r:id="rId8"/>
    <p:sldId id="258" r:id="rId9"/>
    <p:sldId id="291" r:id="rId10"/>
    <p:sldId id="292" r:id="rId11"/>
    <p:sldId id="294" r:id="rId12"/>
  </p:sldIdLst>
  <p:sldSz cx="9144000" cy="5143500" type="screen16x9"/>
  <p:notesSz cx="6858000" cy="9144000"/>
  <p:embeddedFontLst>
    <p:embeddedFont>
      <p:font typeface="Miriam" panose="020B0502050101010101" pitchFamily="34" charset="-79"/>
      <p:regular r:id="rId14"/>
    </p:embeddedFont>
    <p:embeddedFont>
      <p:font typeface="Patrick Hand SC" panose="020B0604020202020204" charset="-18"/>
      <p:regular r:id="rId15"/>
    </p:embeddedFont>
    <p:embeddedFont>
      <p:font typeface="Sniglet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BB9D00-2102-47BB-99E4-96198B06F462}">
  <a:tblStyle styleId="{A0BB9D00-2102-47BB-99E4-96198B06F4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E9D46-EBB9-4E92-9079-694EAAD516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CDE1A50-CA38-42AA-B852-17BF57D318A8}">
      <dgm:prSet phldrT="[Tekst]" custT="1"/>
      <dgm:spPr/>
      <dgm:t>
        <a:bodyPr/>
        <a:lstStyle/>
        <a:p>
          <a:r>
            <a:rPr lang="hr-HR" sz="1400" dirty="0" smtClean="0">
              <a:solidFill>
                <a:srgbClr val="002060"/>
              </a:solidFill>
              <a:latin typeface="+mj-lt"/>
            </a:rPr>
            <a:t>Nacionalna i sveučilišna NSK</a:t>
          </a:r>
          <a:endParaRPr lang="hr-HR" sz="1400" dirty="0">
            <a:solidFill>
              <a:srgbClr val="002060"/>
            </a:solidFill>
            <a:latin typeface="+mj-lt"/>
          </a:endParaRPr>
        </a:p>
      </dgm:t>
    </dgm:pt>
    <dgm:pt modelId="{2225CCD4-F775-4C1A-80CF-0F537D0FAF56}" type="parTrans" cxnId="{B5692F23-449F-4099-B4BD-C0F1CA9A6F2C}">
      <dgm:prSet/>
      <dgm:spPr/>
      <dgm:t>
        <a:bodyPr/>
        <a:lstStyle/>
        <a:p>
          <a:endParaRPr lang="hr-HR"/>
        </a:p>
      </dgm:t>
    </dgm:pt>
    <dgm:pt modelId="{1C578133-6B49-45CF-8F26-2D64D76B8B55}" type="sibTrans" cxnId="{B5692F23-449F-4099-B4BD-C0F1CA9A6F2C}">
      <dgm:prSet/>
      <dgm:spPr/>
      <dgm:t>
        <a:bodyPr/>
        <a:lstStyle/>
        <a:p>
          <a:endParaRPr lang="hr-HR"/>
        </a:p>
      </dgm:t>
    </dgm:pt>
    <dgm:pt modelId="{AD1DBAF9-6BF4-40ED-A656-7748E02A81F6}">
      <dgm:prSet phldrT="[Tekst]" custT="1"/>
      <dgm:spPr/>
      <dgm:t>
        <a:bodyPr/>
        <a:lstStyle/>
        <a:p>
          <a:r>
            <a:rPr lang="hr-HR" sz="1400" dirty="0" smtClean="0">
              <a:solidFill>
                <a:srgbClr val="002060"/>
              </a:solidFill>
            </a:rPr>
            <a:t>Opće-gradske</a:t>
          </a:r>
          <a:endParaRPr lang="hr-HR" sz="1400" dirty="0">
            <a:solidFill>
              <a:srgbClr val="002060"/>
            </a:solidFill>
          </a:endParaRPr>
        </a:p>
      </dgm:t>
    </dgm:pt>
    <dgm:pt modelId="{BFDE7656-037F-46B9-9151-98207803B3A4}" type="parTrans" cxnId="{ECCDCA32-E3D4-4134-BB30-77DCC3ECEBEC}">
      <dgm:prSet/>
      <dgm:spPr/>
      <dgm:t>
        <a:bodyPr/>
        <a:lstStyle/>
        <a:p>
          <a:endParaRPr lang="hr-HR"/>
        </a:p>
      </dgm:t>
    </dgm:pt>
    <dgm:pt modelId="{6B6D8A90-3258-4610-9A55-7D4EB4CE2DEC}" type="sibTrans" cxnId="{ECCDCA32-E3D4-4134-BB30-77DCC3ECEBEC}">
      <dgm:prSet/>
      <dgm:spPr/>
      <dgm:t>
        <a:bodyPr/>
        <a:lstStyle/>
        <a:p>
          <a:endParaRPr lang="hr-HR"/>
        </a:p>
      </dgm:t>
    </dgm:pt>
    <dgm:pt modelId="{E4B593B6-4FC6-4AA7-A3AF-D7BB97E3C112}">
      <dgm:prSet phldrT="[Teks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hr-HR" sz="1400" dirty="0" smtClean="0">
              <a:solidFill>
                <a:srgbClr val="002060"/>
              </a:solidFill>
            </a:rPr>
            <a:t>Školske</a:t>
          </a:r>
          <a:endParaRPr lang="hr-HR" sz="1400" dirty="0">
            <a:solidFill>
              <a:srgbClr val="002060"/>
            </a:solidFill>
          </a:endParaRPr>
        </a:p>
      </dgm:t>
    </dgm:pt>
    <dgm:pt modelId="{5FF049C5-8AAA-4B69-B373-BA7937FCF042}" type="parTrans" cxnId="{8F9A3FF8-90BC-463D-A18E-ECF0B3AB8BCA}">
      <dgm:prSet/>
      <dgm:spPr/>
      <dgm:t>
        <a:bodyPr/>
        <a:lstStyle/>
        <a:p>
          <a:endParaRPr lang="hr-HR"/>
        </a:p>
      </dgm:t>
    </dgm:pt>
    <dgm:pt modelId="{AB0D1545-91BD-474D-83FB-950A98039150}" type="sibTrans" cxnId="{8F9A3FF8-90BC-463D-A18E-ECF0B3AB8BCA}">
      <dgm:prSet/>
      <dgm:spPr/>
      <dgm:t>
        <a:bodyPr/>
        <a:lstStyle/>
        <a:p>
          <a:endParaRPr lang="hr-HR"/>
        </a:p>
      </dgm:t>
    </dgm:pt>
    <dgm:pt modelId="{41C201CE-2B1D-45A6-BB87-20E7E573351F}">
      <dgm:prSet phldrT="[Tekst]" custT="1"/>
      <dgm:spPr/>
      <dgm:t>
        <a:bodyPr/>
        <a:lstStyle/>
        <a:p>
          <a:r>
            <a:rPr lang="hr-HR" sz="1400" dirty="0" smtClean="0">
              <a:solidFill>
                <a:srgbClr val="002060"/>
              </a:solidFill>
            </a:rPr>
            <a:t>Srednjoškolske</a:t>
          </a:r>
          <a:endParaRPr lang="hr-HR" sz="1400" dirty="0">
            <a:solidFill>
              <a:srgbClr val="002060"/>
            </a:solidFill>
          </a:endParaRPr>
        </a:p>
      </dgm:t>
    </dgm:pt>
    <dgm:pt modelId="{5CD2BDEF-3BF7-4EBE-95FA-BF6CB30859EA}" type="parTrans" cxnId="{FA2CD039-F8AA-4AD8-ABE4-179441542D64}">
      <dgm:prSet/>
      <dgm:spPr/>
      <dgm:t>
        <a:bodyPr/>
        <a:lstStyle/>
        <a:p>
          <a:endParaRPr lang="hr-HR"/>
        </a:p>
      </dgm:t>
    </dgm:pt>
    <dgm:pt modelId="{1D36BAD4-7641-4FB7-BBAA-8E8012D2B9D1}" type="sibTrans" cxnId="{FA2CD039-F8AA-4AD8-ABE4-179441542D64}">
      <dgm:prSet/>
      <dgm:spPr/>
      <dgm:t>
        <a:bodyPr/>
        <a:lstStyle/>
        <a:p>
          <a:endParaRPr lang="hr-HR"/>
        </a:p>
      </dgm:t>
    </dgm:pt>
    <dgm:pt modelId="{0983EC26-9B10-43ED-807A-21124D77A797}">
      <dgm:prSet custT="1"/>
      <dgm:spPr/>
      <dgm:t>
        <a:bodyPr/>
        <a:lstStyle/>
        <a:p>
          <a:r>
            <a:rPr lang="hr-HR" sz="1400" dirty="0" smtClean="0">
              <a:solidFill>
                <a:srgbClr val="002060"/>
              </a:solidFill>
            </a:rPr>
            <a:t>Visokoškolske i specijalne</a:t>
          </a:r>
          <a:endParaRPr lang="hr-HR" sz="1400" dirty="0">
            <a:solidFill>
              <a:srgbClr val="002060"/>
            </a:solidFill>
          </a:endParaRPr>
        </a:p>
      </dgm:t>
    </dgm:pt>
    <dgm:pt modelId="{C596B68B-B445-4782-8B93-BAE98AB5D2C0}" type="parTrans" cxnId="{4EFB4674-BB9A-4AD7-8580-A7C098554833}">
      <dgm:prSet/>
      <dgm:spPr/>
      <dgm:t>
        <a:bodyPr/>
        <a:lstStyle/>
        <a:p>
          <a:endParaRPr lang="hr-HR"/>
        </a:p>
      </dgm:t>
    </dgm:pt>
    <dgm:pt modelId="{46B8197D-6764-43B7-BF08-71165C9EC353}" type="sibTrans" cxnId="{4EFB4674-BB9A-4AD7-8580-A7C098554833}">
      <dgm:prSet/>
      <dgm:spPr/>
      <dgm:t>
        <a:bodyPr/>
        <a:lstStyle/>
        <a:p>
          <a:endParaRPr lang="hr-HR"/>
        </a:p>
      </dgm:t>
    </dgm:pt>
    <dgm:pt modelId="{61258DB3-971D-4807-A153-E7C3AC2120B0}">
      <dgm:prSet custT="1"/>
      <dgm:spPr/>
      <dgm:t>
        <a:bodyPr/>
        <a:lstStyle/>
        <a:p>
          <a:r>
            <a:rPr lang="hr-HR" sz="1400" dirty="0" smtClean="0">
              <a:solidFill>
                <a:srgbClr val="002060"/>
              </a:solidFill>
            </a:rPr>
            <a:t>Osnovnoškolske</a:t>
          </a:r>
          <a:endParaRPr lang="hr-HR" sz="1400" dirty="0">
            <a:solidFill>
              <a:srgbClr val="002060"/>
            </a:solidFill>
          </a:endParaRPr>
        </a:p>
      </dgm:t>
    </dgm:pt>
    <dgm:pt modelId="{B5D725BF-3FE3-45B6-81BE-8AF38A2CDE8B}" type="parTrans" cxnId="{47D9C787-32B1-4866-91CB-64862D120BFB}">
      <dgm:prSet/>
      <dgm:spPr/>
      <dgm:t>
        <a:bodyPr/>
        <a:lstStyle/>
        <a:p>
          <a:endParaRPr lang="hr-HR"/>
        </a:p>
      </dgm:t>
    </dgm:pt>
    <dgm:pt modelId="{58751991-A92E-4037-8F06-5FE92332862A}" type="sibTrans" cxnId="{47D9C787-32B1-4866-91CB-64862D120BFB}">
      <dgm:prSet/>
      <dgm:spPr/>
      <dgm:t>
        <a:bodyPr/>
        <a:lstStyle/>
        <a:p>
          <a:endParaRPr lang="hr-HR"/>
        </a:p>
      </dgm:t>
    </dgm:pt>
    <dgm:pt modelId="{F9E3CD63-C1D6-4366-828C-B539FD26C2CD}" type="pres">
      <dgm:prSet presAssocID="{5F9E9D46-EBB9-4E92-9079-694EAAD516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55940CB-106B-4F6E-AAD1-5DD07B9A592E}" type="pres">
      <dgm:prSet presAssocID="{ECDE1A50-CA38-42AA-B852-17BF57D318A8}" presName="hierRoot1" presStyleCnt="0"/>
      <dgm:spPr/>
    </dgm:pt>
    <dgm:pt modelId="{43A6F726-0E8E-4C1F-9236-D1F3AC8E3D96}" type="pres">
      <dgm:prSet presAssocID="{ECDE1A50-CA38-42AA-B852-17BF57D318A8}" presName="composite" presStyleCnt="0"/>
      <dgm:spPr/>
    </dgm:pt>
    <dgm:pt modelId="{D80D56B7-59B9-47E8-B511-414A5E099737}" type="pres">
      <dgm:prSet presAssocID="{ECDE1A50-CA38-42AA-B852-17BF57D318A8}" presName="background" presStyleLbl="node0" presStyleIdx="0" presStyleCnt="1"/>
      <dgm:spPr/>
    </dgm:pt>
    <dgm:pt modelId="{87976778-3357-44C5-A976-1B3E0BF5E925}" type="pres">
      <dgm:prSet presAssocID="{ECDE1A50-CA38-42AA-B852-17BF57D318A8}" presName="text" presStyleLbl="fgAcc0" presStyleIdx="0" presStyleCnt="1" custScaleX="166546" custScaleY="110091" custLinFactNeighborX="2120" custLinFactNeighborY="-5563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0D2D32B-F09A-46B3-92F8-071AECD94E96}" type="pres">
      <dgm:prSet presAssocID="{ECDE1A50-CA38-42AA-B852-17BF57D318A8}" presName="hierChild2" presStyleCnt="0"/>
      <dgm:spPr/>
    </dgm:pt>
    <dgm:pt modelId="{4E151F1F-A3E8-4703-817B-E58623C156AF}" type="pres">
      <dgm:prSet presAssocID="{BFDE7656-037F-46B9-9151-98207803B3A4}" presName="Name10" presStyleLbl="parChTrans1D2" presStyleIdx="0" presStyleCnt="3"/>
      <dgm:spPr/>
      <dgm:t>
        <a:bodyPr/>
        <a:lstStyle/>
        <a:p>
          <a:endParaRPr lang="hr-HR"/>
        </a:p>
      </dgm:t>
    </dgm:pt>
    <dgm:pt modelId="{A7D8305B-B078-4B46-BE4D-BD4A2137414E}" type="pres">
      <dgm:prSet presAssocID="{AD1DBAF9-6BF4-40ED-A656-7748E02A81F6}" presName="hierRoot2" presStyleCnt="0"/>
      <dgm:spPr/>
    </dgm:pt>
    <dgm:pt modelId="{E822A3B1-7CAD-4D9F-9700-5EAFFFC24FE8}" type="pres">
      <dgm:prSet presAssocID="{AD1DBAF9-6BF4-40ED-A656-7748E02A81F6}" presName="composite2" presStyleCnt="0"/>
      <dgm:spPr/>
    </dgm:pt>
    <dgm:pt modelId="{5906BF99-1D9E-435D-B0EA-9C02BC0363CC}" type="pres">
      <dgm:prSet presAssocID="{AD1DBAF9-6BF4-40ED-A656-7748E02A81F6}" presName="background2" presStyleLbl="node2" presStyleIdx="0" presStyleCnt="3"/>
      <dgm:spPr>
        <a:solidFill>
          <a:schemeClr val="accent5"/>
        </a:solidFill>
      </dgm:spPr>
    </dgm:pt>
    <dgm:pt modelId="{ABB037B2-8EBA-4766-AB5B-690F4D264B1B}" type="pres">
      <dgm:prSet presAssocID="{AD1DBAF9-6BF4-40ED-A656-7748E02A81F6}" presName="text2" presStyleLbl="fgAcc2" presStyleIdx="0" presStyleCnt="3" custScaleX="181846" custScaleY="75799" custLinFactNeighborX="-13509" custLinFactNeighborY="-429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286AD30-12B4-4202-A97F-A4DF231E1242}" type="pres">
      <dgm:prSet presAssocID="{AD1DBAF9-6BF4-40ED-A656-7748E02A81F6}" presName="hierChild3" presStyleCnt="0"/>
      <dgm:spPr/>
    </dgm:pt>
    <dgm:pt modelId="{CD4B249C-07C8-413F-90EE-2765EFEE9A46}" type="pres">
      <dgm:prSet presAssocID="{5FF049C5-8AAA-4B69-B373-BA7937FCF042}" presName="Name10" presStyleLbl="parChTrans1D2" presStyleIdx="1" presStyleCnt="3"/>
      <dgm:spPr/>
      <dgm:t>
        <a:bodyPr/>
        <a:lstStyle/>
        <a:p>
          <a:endParaRPr lang="hr-HR"/>
        </a:p>
      </dgm:t>
    </dgm:pt>
    <dgm:pt modelId="{AB104D9F-548E-467F-A7BB-1979B3053800}" type="pres">
      <dgm:prSet presAssocID="{E4B593B6-4FC6-4AA7-A3AF-D7BB97E3C112}" presName="hierRoot2" presStyleCnt="0"/>
      <dgm:spPr/>
    </dgm:pt>
    <dgm:pt modelId="{6CDEC26E-9E4A-429F-A946-5473E762C98A}" type="pres">
      <dgm:prSet presAssocID="{E4B593B6-4FC6-4AA7-A3AF-D7BB97E3C112}" presName="composite2" presStyleCnt="0"/>
      <dgm:spPr/>
    </dgm:pt>
    <dgm:pt modelId="{DA36EEAE-D40C-4277-AFFF-71416FC075AF}" type="pres">
      <dgm:prSet presAssocID="{E4B593B6-4FC6-4AA7-A3AF-D7BB97E3C112}" presName="background2" presStyleLbl="node2" presStyleIdx="1" presStyleCnt="3"/>
      <dgm:spPr>
        <a:solidFill>
          <a:schemeClr val="accent5"/>
        </a:solidFill>
      </dgm:spPr>
    </dgm:pt>
    <dgm:pt modelId="{0FEE6781-1507-4850-AE67-A6091363A934}" type="pres">
      <dgm:prSet presAssocID="{E4B593B6-4FC6-4AA7-A3AF-D7BB97E3C112}" presName="text2" presStyleLbl="fgAcc2" presStyleIdx="1" presStyleCnt="3" custScaleX="221334" custScaleY="67224" custLinFactNeighborX="12982" custLinFactNeighborY="-294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CB4CDC6-3A3B-4D87-87CB-5363E87F3537}" type="pres">
      <dgm:prSet presAssocID="{E4B593B6-4FC6-4AA7-A3AF-D7BB97E3C112}" presName="hierChild3" presStyleCnt="0"/>
      <dgm:spPr/>
    </dgm:pt>
    <dgm:pt modelId="{7107835A-6ED7-4615-B343-21FA1B23D753}" type="pres">
      <dgm:prSet presAssocID="{B5D725BF-3FE3-45B6-81BE-8AF38A2CDE8B}" presName="Name17" presStyleLbl="parChTrans1D3" presStyleIdx="0" presStyleCnt="2"/>
      <dgm:spPr/>
      <dgm:t>
        <a:bodyPr/>
        <a:lstStyle/>
        <a:p>
          <a:endParaRPr lang="hr-HR"/>
        </a:p>
      </dgm:t>
    </dgm:pt>
    <dgm:pt modelId="{BAC6B155-4BEC-4E5B-A7E6-911B15D1B15E}" type="pres">
      <dgm:prSet presAssocID="{61258DB3-971D-4807-A153-E7C3AC2120B0}" presName="hierRoot3" presStyleCnt="0"/>
      <dgm:spPr/>
    </dgm:pt>
    <dgm:pt modelId="{BF854C05-454E-4851-B3E0-5C756E42552C}" type="pres">
      <dgm:prSet presAssocID="{61258DB3-971D-4807-A153-E7C3AC2120B0}" presName="composite3" presStyleCnt="0"/>
      <dgm:spPr/>
    </dgm:pt>
    <dgm:pt modelId="{56EF88BA-4396-4C21-9671-BA8656485643}" type="pres">
      <dgm:prSet presAssocID="{61258DB3-971D-4807-A153-E7C3AC2120B0}" presName="background3" presStyleLbl="node3" presStyleIdx="0" presStyleCnt="2"/>
      <dgm:spPr>
        <a:solidFill>
          <a:srgbClr val="00B050"/>
        </a:solidFill>
      </dgm:spPr>
    </dgm:pt>
    <dgm:pt modelId="{B0DFEA98-A706-45B9-84D4-F28902A93A0B}" type="pres">
      <dgm:prSet presAssocID="{61258DB3-971D-4807-A153-E7C3AC2120B0}" presName="text3" presStyleLbl="fgAcc3" presStyleIdx="0" presStyleCnt="2" custScaleX="208750" custLinFactNeighborX="-80254" custLinFactNeighborY="3930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435B39A-9FCD-4E0C-9AFA-86E882D12EB2}" type="pres">
      <dgm:prSet presAssocID="{61258DB3-971D-4807-A153-E7C3AC2120B0}" presName="hierChild4" presStyleCnt="0"/>
      <dgm:spPr/>
    </dgm:pt>
    <dgm:pt modelId="{9C467406-3EBC-46FE-A44A-F5E8E7AD184B}" type="pres">
      <dgm:prSet presAssocID="{5CD2BDEF-3BF7-4EBE-95FA-BF6CB30859EA}" presName="Name17" presStyleLbl="parChTrans1D3" presStyleIdx="1" presStyleCnt="2"/>
      <dgm:spPr/>
      <dgm:t>
        <a:bodyPr/>
        <a:lstStyle/>
        <a:p>
          <a:endParaRPr lang="hr-HR"/>
        </a:p>
      </dgm:t>
    </dgm:pt>
    <dgm:pt modelId="{516526E2-1E05-4173-9E89-ED32EDBD2669}" type="pres">
      <dgm:prSet presAssocID="{41C201CE-2B1D-45A6-BB87-20E7E573351F}" presName="hierRoot3" presStyleCnt="0"/>
      <dgm:spPr/>
    </dgm:pt>
    <dgm:pt modelId="{34C50CEE-B2FF-48A1-BC57-8CE46EAA386A}" type="pres">
      <dgm:prSet presAssocID="{41C201CE-2B1D-45A6-BB87-20E7E573351F}" presName="composite3" presStyleCnt="0"/>
      <dgm:spPr/>
    </dgm:pt>
    <dgm:pt modelId="{218C54E7-F9CE-47BA-83B0-682BF875DA36}" type="pres">
      <dgm:prSet presAssocID="{41C201CE-2B1D-45A6-BB87-20E7E573351F}" presName="background3" presStyleLbl="node3" presStyleIdx="1" presStyleCnt="2"/>
      <dgm:spPr>
        <a:solidFill>
          <a:srgbClr val="00B050"/>
        </a:solidFill>
      </dgm:spPr>
    </dgm:pt>
    <dgm:pt modelId="{B0683DF8-3430-4D0B-82B6-3B991B99AAFE}" type="pres">
      <dgm:prSet presAssocID="{41C201CE-2B1D-45A6-BB87-20E7E573351F}" presName="text3" presStyleLbl="fgAcc3" presStyleIdx="1" presStyleCnt="2" custScaleX="175163" custLinFactNeighborX="66503" custLinFactNeighborY="4009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D46F02-A33F-43AE-91DF-F967E2602070}" type="pres">
      <dgm:prSet presAssocID="{41C201CE-2B1D-45A6-BB87-20E7E573351F}" presName="hierChild4" presStyleCnt="0"/>
      <dgm:spPr/>
    </dgm:pt>
    <dgm:pt modelId="{365FA0C8-FDFB-476C-A4C3-DF6AA63443A5}" type="pres">
      <dgm:prSet presAssocID="{C596B68B-B445-4782-8B93-BAE98AB5D2C0}" presName="Name10" presStyleLbl="parChTrans1D2" presStyleIdx="2" presStyleCnt="3"/>
      <dgm:spPr/>
      <dgm:t>
        <a:bodyPr/>
        <a:lstStyle/>
        <a:p>
          <a:endParaRPr lang="hr-HR"/>
        </a:p>
      </dgm:t>
    </dgm:pt>
    <dgm:pt modelId="{48F73407-60F2-44A9-B737-5CA92141CD31}" type="pres">
      <dgm:prSet presAssocID="{0983EC26-9B10-43ED-807A-21124D77A797}" presName="hierRoot2" presStyleCnt="0"/>
      <dgm:spPr/>
    </dgm:pt>
    <dgm:pt modelId="{AD1B4ED2-88CF-4BC1-B7CD-58C3EEEB3C2C}" type="pres">
      <dgm:prSet presAssocID="{0983EC26-9B10-43ED-807A-21124D77A797}" presName="composite2" presStyleCnt="0"/>
      <dgm:spPr/>
    </dgm:pt>
    <dgm:pt modelId="{F1A0DC49-4189-4B27-9E4A-748BD922BB20}" type="pres">
      <dgm:prSet presAssocID="{0983EC26-9B10-43ED-807A-21124D77A797}" presName="background2" presStyleLbl="node2" presStyleIdx="2" presStyleCnt="3"/>
      <dgm:spPr>
        <a:solidFill>
          <a:schemeClr val="accent5"/>
        </a:solidFill>
      </dgm:spPr>
    </dgm:pt>
    <dgm:pt modelId="{F35741A0-E213-486B-8019-91B700AC13CD}" type="pres">
      <dgm:prSet presAssocID="{0983EC26-9B10-43ED-807A-21124D77A797}" presName="text2" presStyleLbl="fgAcc2" presStyleIdx="2" presStyleCnt="3" custScaleX="203634" custScaleY="78487" custLinFactNeighborX="46" custLinFactNeighborY="-570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A9BEC3F-4DC8-411D-AFA8-834405683910}" type="pres">
      <dgm:prSet presAssocID="{0983EC26-9B10-43ED-807A-21124D77A797}" presName="hierChild3" presStyleCnt="0"/>
      <dgm:spPr/>
    </dgm:pt>
  </dgm:ptLst>
  <dgm:cxnLst>
    <dgm:cxn modelId="{AC28FED2-71CA-4A69-94F6-09546B4B7D03}" type="presOf" srcId="{E4B593B6-4FC6-4AA7-A3AF-D7BB97E3C112}" destId="{0FEE6781-1507-4850-AE67-A6091363A934}" srcOrd="0" destOrd="0" presId="urn:microsoft.com/office/officeart/2005/8/layout/hierarchy1"/>
    <dgm:cxn modelId="{56AD5168-FCF4-405D-AFBE-A57457E1A516}" type="presOf" srcId="{AD1DBAF9-6BF4-40ED-A656-7748E02A81F6}" destId="{ABB037B2-8EBA-4766-AB5B-690F4D264B1B}" srcOrd="0" destOrd="0" presId="urn:microsoft.com/office/officeart/2005/8/layout/hierarchy1"/>
    <dgm:cxn modelId="{024117E8-B128-4EDD-ABB7-16A8890F59EA}" type="presOf" srcId="{BFDE7656-037F-46B9-9151-98207803B3A4}" destId="{4E151F1F-A3E8-4703-817B-E58623C156AF}" srcOrd="0" destOrd="0" presId="urn:microsoft.com/office/officeart/2005/8/layout/hierarchy1"/>
    <dgm:cxn modelId="{ECCDCA32-E3D4-4134-BB30-77DCC3ECEBEC}" srcId="{ECDE1A50-CA38-42AA-B852-17BF57D318A8}" destId="{AD1DBAF9-6BF4-40ED-A656-7748E02A81F6}" srcOrd="0" destOrd="0" parTransId="{BFDE7656-037F-46B9-9151-98207803B3A4}" sibTransId="{6B6D8A90-3258-4610-9A55-7D4EB4CE2DEC}"/>
    <dgm:cxn modelId="{ECA97DD9-6CA2-41E5-B9C5-1ABD216C2DAB}" type="presOf" srcId="{C596B68B-B445-4782-8B93-BAE98AB5D2C0}" destId="{365FA0C8-FDFB-476C-A4C3-DF6AA63443A5}" srcOrd="0" destOrd="0" presId="urn:microsoft.com/office/officeart/2005/8/layout/hierarchy1"/>
    <dgm:cxn modelId="{ADCC5161-248F-45B1-A051-53EBBE40E089}" type="presOf" srcId="{5FF049C5-8AAA-4B69-B373-BA7937FCF042}" destId="{CD4B249C-07C8-413F-90EE-2765EFEE9A46}" srcOrd="0" destOrd="0" presId="urn:microsoft.com/office/officeart/2005/8/layout/hierarchy1"/>
    <dgm:cxn modelId="{9523AC77-7982-4B1F-BC29-3DF78D4EA5F4}" type="presOf" srcId="{0983EC26-9B10-43ED-807A-21124D77A797}" destId="{F35741A0-E213-486B-8019-91B700AC13CD}" srcOrd="0" destOrd="0" presId="urn:microsoft.com/office/officeart/2005/8/layout/hierarchy1"/>
    <dgm:cxn modelId="{AB45F34E-3A70-458E-A669-93F9DAD20AB1}" type="presOf" srcId="{5CD2BDEF-3BF7-4EBE-95FA-BF6CB30859EA}" destId="{9C467406-3EBC-46FE-A44A-F5E8E7AD184B}" srcOrd="0" destOrd="0" presId="urn:microsoft.com/office/officeart/2005/8/layout/hierarchy1"/>
    <dgm:cxn modelId="{4EFB4674-BB9A-4AD7-8580-A7C098554833}" srcId="{ECDE1A50-CA38-42AA-B852-17BF57D318A8}" destId="{0983EC26-9B10-43ED-807A-21124D77A797}" srcOrd="2" destOrd="0" parTransId="{C596B68B-B445-4782-8B93-BAE98AB5D2C0}" sibTransId="{46B8197D-6764-43B7-BF08-71165C9EC353}"/>
    <dgm:cxn modelId="{B5692F23-449F-4099-B4BD-C0F1CA9A6F2C}" srcId="{5F9E9D46-EBB9-4E92-9079-694EAAD516A1}" destId="{ECDE1A50-CA38-42AA-B852-17BF57D318A8}" srcOrd="0" destOrd="0" parTransId="{2225CCD4-F775-4C1A-80CF-0F537D0FAF56}" sibTransId="{1C578133-6B49-45CF-8F26-2D64D76B8B55}"/>
    <dgm:cxn modelId="{FA2CD039-F8AA-4AD8-ABE4-179441542D64}" srcId="{E4B593B6-4FC6-4AA7-A3AF-D7BB97E3C112}" destId="{41C201CE-2B1D-45A6-BB87-20E7E573351F}" srcOrd="1" destOrd="0" parTransId="{5CD2BDEF-3BF7-4EBE-95FA-BF6CB30859EA}" sibTransId="{1D36BAD4-7641-4FB7-BBAA-8E8012D2B9D1}"/>
    <dgm:cxn modelId="{47D9C787-32B1-4866-91CB-64862D120BFB}" srcId="{E4B593B6-4FC6-4AA7-A3AF-D7BB97E3C112}" destId="{61258DB3-971D-4807-A153-E7C3AC2120B0}" srcOrd="0" destOrd="0" parTransId="{B5D725BF-3FE3-45B6-81BE-8AF38A2CDE8B}" sibTransId="{58751991-A92E-4037-8F06-5FE92332862A}"/>
    <dgm:cxn modelId="{8F9A3FF8-90BC-463D-A18E-ECF0B3AB8BCA}" srcId="{ECDE1A50-CA38-42AA-B852-17BF57D318A8}" destId="{E4B593B6-4FC6-4AA7-A3AF-D7BB97E3C112}" srcOrd="1" destOrd="0" parTransId="{5FF049C5-8AAA-4B69-B373-BA7937FCF042}" sibTransId="{AB0D1545-91BD-474D-83FB-950A98039150}"/>
    <dgm:cxn modelId="{2B6F492D-B2D9-4687-943D-B87A15E749C2}" type="presOf" srcId="{ECDE1A50-CA38-42AA-B852-17BF57D318A8}" destId="{87976778-3357-44C5-A976-1B3E0BF5E925}" srcOrd="0" destOrd="0" presId="urn:microsoft.com/office/officeart/2005/8/layout/hierarchy1"/>
    <dgm:cxn modelId="{7DA32E9C-08B8-4114-A553-C210106F4856}" type="presOf" srcId="{61258DB3-971D-4807-A153-E7C3AC2120B0}" destId="{B0DFEA98-A706-45B9-84D4-F28902A93A0B}" srcOrd="0" destOrd="0" presId="urn:microsoft.com/office/officeart/2005/8/layout/hierarchy1"/>
    <dgm:cxn modelId="{D2E47371-627A-47E9-A72A-C4AB8ECD8D92}" type="presOf" srcId="{5F9E9D46-EBB9-4E92-9079-694EAAD516A1}" destId="{F9E3CD63-C1D6-4366-828C-B539FD26C2CD}" srcOrd="0" destOrd="0" presId="urn:microsoft.com/office/officeart/2005/8/layout/hierarchy1"/>
    <dgm:cxn modelId="{5A51C6E8-E72E-4921-8545-E6480C941169}" type="presOf" srcId="{B5D725BF-3FE3-45B6-81BE-8AF38A2CDE8B}" destId="{7107835A-6ED7-4615-B343-21FA1B23D753}" srcOrd="0" destOrd="0" presId="urn:microsoft.com/office/officeart/2005/8/layout/hierarchy1"/>
    <dgm:cxn modelId="{61B617DF-52E9-4E71-837B-57B87520BEC4}" type="presOf" srcId="{41C201CE-2B1D-45A6-BB87-20E7E573351F}" destId="{B0683DF8-3430-4D0B-82B6-3B991B99AAFE}" srcOrd="0" destOrd="0" presId="urn:microsoft.com/office/officeart/2005/8/layout/hierarchy1"/>
    <dgm:cxn modelId="{104C6132-9447-4885-9C74-C1787894D760}" type="presParOf" srcId="{F9E3CD63-C1D6-4366-828C-B539FD26C2CD}" destId="{B55940CB-106B-4F6E-AAD1-5DD07B9A592E}" srcOrd="0" destOrd="0" presId="urn:microsoft.com/office/officeart/2005/8/layout/hierarchy1"/>
    <dgm:cxn modelId="{1A792EE4-CD68-4F83-AD98-B6244043608D}" type="presParOf" srcId="{B55940CB-106B-4F6E-AAD1-5DD07B9A592E}" destId="{43A6F726-0E8E-4C1F-9236-D1F3AC8E3D96}" srcOrd="0" destOrd="0" presId="urn:microsoft.com/office/officeart/2005/8/layout/hierarchy1"/>
    <dgm:cxn modelId="{379D6645-07FC-4E58-BA0B-1CBBE8A0EE20}" type="presParOf" srcId="{43A6F726-0E8E-4C1F-9236-D1F3AC8E3D96}" destId="{D80D56B7-59B9-47E8-B511-414A5E099737}" srcOrd="0" destOrd="0" presId="urn:microsoft.com/office/officeart/2005/8/layout/hierarchy1"/>
    <dgm:cxn modelId="{233C15B6-4384-4164-B0B5-F7C7EB522540}" type="presParOf" srcId="{43A6F726-0E8E-4C1F-9236-D1F3AC8E3D96}" destId="{87976778-3357-44C5-A976-1B3E0BF5E925}" srcOrd="1" destOrd="0" presId="urn:microsoft.com/office/officeart/2005/8/layout/hierarchy1"/>
    <dgm:cxn modelId="{C7CC72B3-A418-4FA2-842C-81B2652B25F4}" type="presParOf" srcId="{B55940CB-106B-4F6E-AAD1-5DD07B9A592E}" destId="{20D2D32B-F09A-46B3-92F8-071AECD94E96}" srcOrd="1" destOrd="0" presId="urn:microsoft.com/office/officeart/2005/8/layout/hierarchy1"/>
    <dgm:cxn modelId="{310AD282-8EF4-4858-A0A3-23EFB6753B9D}" type="presParOf" srcId="{20D2D32B-F09A-46B3-92F8-071AECD94E96}" destId="{4E151F1F-A3E8-4703-817B-E58623C156AF}" srcOrd="0" destOrd="0" presId="urn:microsoft.com/office/officeart/2005/8/layout/hierarchy1"/>
    <dgm:cxn modelId="{EE1ED9D9-CF29-4849-89D1-602E55630589}" type="presParOf" srcId="{20D2D32B-F09A-46B3-92F8-071AECD94E96}" destId="{A7D8305B-B078-4B46-BE4D-BD4A2137414E}" srcOrd="1" destOrd="0" presId="urn:microsoft.com/office/officeart/2005/8/layout/hierarchy1"/>
    <dgm:cxn modelId="{E5CD1AB2-9644-4AC8-80E0-0135669B7069}" type="presParOf" srcId="{A7D8305B-B078-4B46-BE4D-BD4A2137414E}" destId="{E822A3B1-7CAD-4D9F-9700-5EAFFFC24FE8}" srcOrd="0" destOrd="0" presId="urn:microsoft.com/office/officeart/2005/8/layout/hierarchy1"/>
    <dgm:cxn modelId="{96F3EFD4-6A3F-4533-9048-098B3AC63466}" type="presParOf" srcId="{E822A3B1-7CAD-4D9F-9700-5EAFFFC24FE8}" destId="{5906BF99-1D9E-435D-B0EA-9C02BC0363CC}" srcOrd="0" destOrd="0" presId="urn:microsoft.com/office/officeart/2005/8/layout/hierarchy1"/>
    <dgm:cxn modelId="{456F0C44-1B8F-4807-ACA6-7F50E708383C}" type="presParOf" srcId="{E822A3B1-7CAD-4D9F-9700-5EAFFFC24FE8}" destId="{ABB037B2-8EBA-4766-AB5B-690F4D264B1B}" srcOrd="1" destOrd="0" presId="urn:microsoft.com/office/officeart/2005/8/layout/hierarchy1"/>
    <dgm:cxn modelId="{086B1CD6-BED8-4D0D-94DA-A217E74AEEAD}" type="presParOf" srcId="{A7D8305B-B078-4B46-BE4D-BD4A2137414E}" destId="{A286AD30-12B4-4202-A97F-A4DF231E1242}" srcOrd="1" destOrd="0" presId="urn:microsoft.com/office/officeart/2005/8/layout/hierarchy1"/>
    <dgm:cxn modelId="{AA896FA1-D8D8-4F6C-A984-42ECEF890D56}" type="presParOf" srcId="{20D2D32B-F09A-46B3-92F8-071AECD94E96}" destId="{CD4B249C-07C8-413F-90EE-2765EFEE9A46}" srcOrd="2" destOrd="0" presId="urn:microsoft.com/office/officeart/2005/8/layout/hierarchy1"/>
    <dgm:cxn modelId="{E3C1FE23-3212-4E02-A505-B475BF71D801}" type="presParOf" srcId="{20D2D32B-F09A-46B3-92F8-071AECD94E96}" destId="{AB104D9F-548E-467F-A7BB-1979B3053800}" srcOrd="3" destOrd="0" presId="urn:microsoft.com/office/officeart/2005/8/layout/hierarchy1"/>
    <dgm:cxn modelId="{CB2D3AA9-EE87-44F0-ACBA-719DF63EA194}" type="presParOf" srcId="{AB104D9F-548E-467F-A7BB-1979B3053800}" destId="{6CDEC26E-9E4A-429F-A946-5473E762C98A}" srcOrd="0" destOrd="0" presId="urn:microsoft.com/office/officeart/2005/8/layout/hierarchy1"/>
    <dgm:cxn modelId="{2ABC1639-021C-47DF-AB9F-9BDA6F3B423A}" type="presParOf" srcId="{6CDEC26E-9E4A-429F-A946-5473E762C98A}" destId="{DA36EEAE-D40C-4277-AFFF-71416FC075AF}" srcOrd="0" destOrd="0" presId="urn:microsoft.com/office/officeart/2005/8/layout/hierarchy1"/>
    <dgm:cxn modelId="{F62E68E7-6931-4A8C-BD38-168282841AEA}" type="presParOf" srcId="{6CDEC26E-9E4A-429F-A946-5473E762C98A}" destId="{0FEE6781-1507-4850-AE67-A6091363A934}" srcOrd="1" destOrd="0" presId="urn:microsoft.com/office/officeart/2005/8/layout/hierarchy1"/>
    <dgm:cxn modelId="{9FE4CD4B-9A25-4194-8CD0-314AB58B9FCF}" type="presParOf" srcId="{AB104D9F-548E-467F-A7BB-1979B3053800}" destId="{5CB4CDC6-3A3B-4D87-87CB-5363E87F3537}" srcOrd="1" destOrd="0" presId="urn:microsoft.com/office/officeart/2005/8/layout/hierarchy1"/>
    <dgm:cxn modelId="{76FD18C8-5E5A-4328-BFA7-E35393569D13}" type="presParOf" srcId="{5CB4CDC6-3A3B-4D87-87CB-5363E87F3537}" destId="{7107835A-6ED7-4615-B343-21FA1B23D753}" srcOrd="0" destOrd="0" presId="urn:microsoft.com/office/officeart/2005/8/layout/hierarchy1"/>
    <dgm:cxn modelId="{7AB79963-4AD6-4C31-8C1B-449DD7A4FDC5}" type="presParOf" srcId="{5CB4CDC6-3A3B-4D87-87CB-5363E87F3537}" destId="{BAC6B155-4BEC-4E5B-A7E6-911B15D1B15E}" srcOrd="1" destOrd="0" presId="urn:microsoft.com/office/officeart/2005/8/layout/hierarchy1"/>
    <dgm:cxn modelId="{B5FAAA13-327A-414C-877D-000336AA8DA3}" type="presParOf" srcId="{BAC6B155-4BEC-4E5B-A7E6-911B15D1B15E}" destId="{BF854C05-454E-4851-B3E0-5C756E42552C}" srcOrd="0" destOrd="0" presId="urn:microsoft.com/office/officeart/2005/8/layout/hierarchy1"/>
    <dgm:cxn modelId="{A7EDD988-7127-43E6-9479-72FE2B730BD7}" type="presParOf" srcId="{BF854C05-454E-4851-B3E0-5C756E42552C}" destId="{56EF88BA-4396-4C21-9671-BA8656485643}" srcOrd="0" destOrd="0" presId="urn:microsoft.com/office/officeart/2005/8/layout/hierarchy1"/>
    <dgm:cxn modelId="{3965EE15-067A-4382-AA1E-C3A5E8804DE6}" type="presParOf" srcId="{BF854C05-454E-4851-B3E0-5C756E42552C}" destId="{B0DFEA98-A706-45B9-84D4-F28902A93A0B}" srcOrd="1" destOrd="0" presId="urn:microsoft.com/office/officeart/2005/8/layout/hierarchy1"/>
    <dgm:cxn modelId="{34EA4521-4841-4727-91AA-DD02899FFBEF}" type="presParOf" srcId="{BAC6B155-4BEC-4E5B-A7E6-911B15D1B15E}" destId="{0435B39A-9FCD-4E0C-9AFA-86E882D12EB2}" srcOrd="1" destOrd="0" presId="urn:microsoft.com/office/officeart/2005/8/layout/hierarchy1"/>
    <dgm:cxn modelId="{8A84CB55-BFA3-43B4-98D8-3FBBC8F58B83}" type="presParOf" srcId="{5CB4CDC6-3A3B-4D87-87CB-5363E87F3537}" destId="{9C467406-3EBC-46FE-A44A-F5E8E7AD184B}" srcOrd="2" destOrd="0" presId="urn:microsoft.com/office/officeart/2005/8/layout/hierarchy1"/>
    <dgm:cxn modelId="{6173CDBA-F36E-480A-BDB0-616AD32E9C1B}" type="presParOf" srcId="{5CB4CDC6-3A3B-4D87-87CB-5363E87F3537}" destId="{516526E2-1E05-4173-9E89-ED32EDBD2669}" srcOrd="3" destOrd="0" presId="urn:microsoft.com/office/officeart/2005/8/layout/hierarchy1"/>
    <dgm:cxn modelId="{B162E920-62F2-4F12-9393-F823C7418237}" type="presParOf" srcId="{516526E2-1E05-4173-9E89-ED32EDBD2669}" destId="{34C50CEE-B2FF-48A1-BC57-8CE46EAA386A}" srcOrd="0" destOrd="0" presId="urn:microsoft.com/office/officeart/2005/8/layout/hierarchy1"/>
    <dgm:cxn modelId="{A16ED554-9C08-4732-AB0A-BEC7BB3C3A32}" type="presParOf" srcId="{34C50CEE-B2FF-48A1-BC57-8CE46EAA386A}" destId="{218C54E7-F9CE-47BA-83B0-682BF875DA36}" srcOrd="0" destOrd="0" presId="urn:microsoft.com/office/officeart/2005/8/layout/hierarchy1"/>
    <dgm:cxn modelId="{3C555118-FE18-4EBA-ADAB-3D0FB1ED9912}" type="presParOf" srcId="{34C50CEE-B2FF-48A1-BC57-8CE46EAA386A}" destId="{B0683DF8-3430-4D0B-82B6-3B991B99AAFE}" srcOrd="1" destOrd="0" presId="urn:microsoft.com/office/officeart/2005/8/layout/hierarchy1"/>
    <dgm:cxn modelId="{7F694AB4-270A-4E60-8C8D-E843C61ECEB6}" type="presParOf" srcId="{516526E2-1E05-4173-9E89-ED32EDBD2669}" destId="{27D46F02-A33F-43AE-91DF-F967E2602070}" srcOrd="1" destOrd="0" presId="urn:microsoft.com/office/officeart/2005/8/layout/hierarchy1"/>
    <dgm:cxn modelId="{1E73F5D9-10A5-4C8D-99CB-7647923FB8A7}" type="presParOf" srcId="{20D2D32B-F09A-46B3-92F8-071AECD94E96}" destId="{365FA0C8-FDFB-476C-A4C3-DF6AA63443A5}" srcOrd="4" destOrd="0" presId="urn:microsoft.com/office/officeart/2005/8/layout/hierarchy1"/>
    <dgm:cxn modelId="{0ED0266E-4F72-4D11-83D9-C209A47D82A5}" type="presParOf" srcId="{20D2D32B-F09A-46B3-92F8-071AECD94E96}" destId="{48F73407-60F2-44A9-B737-5CA92141CD31}" srcOrd="5" destOrd="0" presId="urn:microsoft.com/office/officeart/2005/8/layout/hierarchy1"/>
    <dgm:cxn modelId="{3CECA2FD-E41D-45C4-A8B4-FBCAADACD6DC}" type="presParOf" srcId="{48F73407-60F2-44A9-B737-5CA92141CD31}" destId="{AD1B4ED2-88CF-4BC1-B7CD-58C3EEEB3C2C}" srcOrd="0" destOrd="0" presId="urn:microsoft.com/office/officeart/2005/8/layout/hierarchy1"/>
    <dgm:cxn modelId="{7EF4B6D6-395C-42E5-A57F-F94BB82B8C7C}" type="presParOf" srcId="{AD1B4ED2-88CF-4BC1-B7CD-58C3EEEB3C2C}" destId="{F1A0DC49-4189-4B27-9E4A-748BD922BB20}" srcOrd="0" destOrd="0" presId="urn:microsoft.com/office/officeart/2005/8/layout/hierarchy1"/>
    <dgm:cxn modelId="{10B2F58C-06FC-429D-9AF3-5AB1F7ADE118}" type="presParOf" srcId="{AD1B4ED2-88CF-4BC1-B7CD-58C3EEEB3C2C}" destId="{F35741A0-E213-486B-8019-91B700AC13CD}" srcOrd="1" destOrd="0" presId="urn:microsoft.com/office/officeart/2005/8/layout/hierarchy1"/>
    <dgm:cxn modelId="{0EF307CD-0780-4EF3-B206-5CC1F8C997F4}" type="presParOf" srcId="{48F73407-60F2-44A9-B737-5CA92141CD31}" destId="{3A9BEC3F-4DC8-411D-AFA8-8344056839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A0C8-FDFB-476C-A4C3-DF6AA63443A5}">
      <dsp:nvSpPr>
        <dsp:cNvPr id="0" name=""/>
        <dsp:cNvSpPr/>
      </dsp:nvSpPr>
      <dsp:spPr>
        <a:xfrm>
          <a:off x="3052790" y="1214062"/>
          <a:ext cx="2065070" cy="566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810"/>
              </a:lnTo>
              <a:lnTo>
                <a:pt x="2065070" y="479810"/>
              </a:lnTo>
              <a:lnTo>
                <a:pt x="2065070" y="566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67406-3EBC-46FE-A44A-F5E8E7AD184B}">
      <dsp:nvSpPr>
        <dsp:cNvPr id="0" name=""/>
        <dsp:cNvSpPr/>
      </dsp:nvSpPr>
      <dsp:spPr>
        <a:xfrm>
          <a:off x="3052492" y="2194027"/>
          <a:ext cx="1573980" cy="52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152"/>
              </a:lnTo>
              <a:lnTo>
                <a:pt x="1573980" y="439152"/>
              </a:lnTo>
              <a:lnTo>
                <a:pt x="1573980" y="5254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7835A-6ED7-4615-B343-21FA1B23D753}">
      <dsp:nvSpPr>
        <dsp:cNvPr id="0" name=""/>
        <dsp:cNvSpPr/>
      </dsp:nvSpPr>
      <dsp:spPr>
        <a:xfrm>
          <a:off x="1265041" y="2194027"/>
          <a:ext cx="1787450" cy="520756"/>
        </a:xfrm>
        <a:custGeom>
          <a:avLst/>
          <a:gdLst/>
          <a:ahLst/>
          <a:cxnLst/>
          <a:rect l="0" t="0" r="0" b="0"/>
          <a:pathLst>
            <a:path>
              <a:moveTo>
                <a:pt x="1787450" y="0"/>
              </a:moveTo>
              <a:lnTo>
                <a:pt x="1787450" y="434480"/>
              </a:lnTo>
              <a:lnTo>
                <a:pt x="0" y="434480"/>
              </a:lnTo>
              <a:lnTo>
                <a:pt x="0" y="520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B249C-07C8-413F-90EE-2765EFEE9A46}">
      <dsp:nvSpPr>
        <dsp:cNvPr id="0" name=""/>
        <dsp:cNvSpPr/>
      </dsp:nvSpPr>
      <dsp:spPr>
        <a:xfrm>
          <a:off x="3006772" y="1214062"/>
          <a:ext cx="91440" cy="582413"/>
        </a:xfrm>
        <a:custGeom>
          <a:avLst/>
          <a:gdLst/>
          <a:ahLst/>
          <a:cxnLst/>
          <a:rect l="0" t="0" r="0" b="0"/>
          <a:pathLst>
            <a:path>
              <a:moveTo>
                <a:pt x="46018" y="0"/>
              </a:moveTo>
              <a:lnTo>
                <a:pt x="46018" y="496138"/>
              </a:lnTo>
              <a:lnTo>
                <a:pt x="45720" y="496138"/>
              </a:lnTo>
              <a:lnTo>
                <a:pt x="45720" y="582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51F1F-A3E8-4703-817B-E58623C156AF}">
      <dsp:nvSpPr>
        <dsp:cNvPr id="0" name=""/>
        <dsp:cNvSpPr/>
      </dsp:nvSpPr>
      <dsp:spPr>
        <a:xfrm>
          <a:off x="743296" y="1214062"/>
          <a:ext cx="2309494" cy="574430"/>
        </a:xfrm>
        <a:custGeom>
          <a:avLst/>
          <a:gdLst/>
          <a:ahLst/>
          <a:cxnLst/>
          <a:rect l="0" t="0" r="0" b="0"/>
          <a:pathLst>
            <a:path>
              <a:moveTo>
                <a:pt x="2309494" y="0"/>
              </a:moveTo>
              <a:lnTo>
                <a:pt x="2309494" y="488154"/>
              </a:lnTo>
              <a:lnTo>
                <a:pt x="0" y="488154"/>
              </a:lnTo>
              <a:lnTo>
                <a:pt x="0" y="574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D56B7-59B9-47E8-B511-414A5E099737}">
      <dsp:nvSpPr>
        <dsp:cNvPr id="0" name=""/>
        <dsp:cNvSpPr/>
      </dsp:nvSpPr>
      <dsp:spPr>
        <a:xfrm>
          <a:off x="2277260" y="563004"/>
          <a:ext cx="1551059" cy="651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76778-3357-44C5-A976-1B3E0BF5E925}">
      <dsp:nvSpPr>
        <dsp:cNvPr id="0" name=""/>
        <dsp:cNvSpPr/>
      </dsp:nvSpPr>
      <dsp:spPr>
        <a:xfrm>
          <a:off x="2380739" y="661309"/>
          <a:ext cx="1551059" cy="651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2060"/>
              </a:solidFill>
              <a:latin typeface="+mj-lt"/>
            </a:rPr>
            <a:t>Nacionalna i sveučilišna NSK</a:t>
          </a:r>
          <a:endParaRPr lang="hr-HR" sz="1400" kern="1200" dirty="0">
            <a:solidFill>
              <a:srgbClr val="002060"/>
            </a:solidFill>
            <a:latin typeface="+mj-lt"/>
          </a:endParaRPr>
        </a:p>
      </dsp:txBody>
      <dsp:txXfrm>
        <a:off x="2399808" y="680378"/>
        <a:ext cx="1512921" cy="612920"/>
      </dsp:txXfrm>
    </dsp:sp>
    <dsp:sp modelId="{5906BF99-1D9E-435D-B0EA-9C02BC0363CC}">
      <dsp:nvSpPr>
        <dsp:cNvPr id="0" name=""/>
        <dsp:cNvSpPr/>
      </dsp:nvSpPr>
      <dsp:spPr>
        <a:xfrm>
          <a:off x="-103478" y="1788492"/>
          <a:ext cx="1693550" cy="448261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037B2-8EBA-4766-AB5B-690F4D264B1B}">
      <dsp:nvSpPr>
        <dsp:cNvPr id="0" name=""/>
        <dsp:cNvSpPr/>
      </dsp:nvSpPr>
      <dsp:spPr>
        <a:xfrm>
          <a:off x="0" y="1886797"/>
          <a:ext cx="1693550" cy="448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2060"/>
              </a:solidFill>
            </a:rPr>
            <a:t>Opće-gradske</a:t>
          </a:r>
          <a:endParaRPr lang="hr-HR" sz="1400" kern="1200" dirty="0">
            <a:solidFill>
              <a:srgbClr val="002060"/>
            </a:solidFill>
          </a:endParaRPr>
        </a:p>
      </dsp:txBody>
      <dsp:txXfrm>
        <a:off x="13129" y="1899926"/>
        <a:ext cx="1667292" cy="422003"/>
      </dsp:txXfrm>
    </dsp:sp>
    <dsp:sp modelId="{DA36EEAE-D40C-4277-AFFF-71416FC075AF}">
      <dsp:nvSpPr>
        <dsp:cNvPr id="0" name=""/>
        <dsp:cNvSpPr/>
      </dsp:nvSpPr>
      <dsp:spPr>
        <a:xfrm>
          <a:off x="2021839" y="1796476"/>
          <a:ext cx="2061306" cy="39755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E6781-1507-4850-AE67-A6091363A934}">
      <dsp:nvSpPr>
        <dsp:cNvPr id="0" name=""/>
        <dsp:cNvSpPr/>
      </dsp:nvSpPr>
      <dsp:spPr>
        <a:xfrm>
          <a:off x="2125318" y="1894781"/>
          <a:ext cx="2061306" cy="39755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2060"/>
              </a:solidFill>
            </a:rPr>
            <a:t>Školske</a:t>
          </a:r>
          <a:endParaRPr lang="hr-HR" sz="1400" kern="1200" dirty="0">
            <a:solidFill>
              <a:srgbClr val="002060"/>
            </a:solidFill>
          </a:endParaRPr>
        </a:p>
      </dsp:txBody>
      <dsp:txXfrm>
        <a:off x="2136962" y="1906425"/>
        <a:ext cx="2038018" cy="374262"/>
      </dsp:txXfrm>
    </dsp:sp>
    <dsp:sp modelId="{56EF88BA-4396-4C21-9671-BA8656485643}">
      <dsp:nvSpPr>
        <dsp:cNvPr id="0" name=""/>
        <dsp:cNvSpPr/>
      </dsp:nvSpPr>
      <dsp:spPr>
        <a:xfrm>
          <a:off x="292986" y="2714783"/>
          <a:ext cx="1944109" cy="5913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FEA98-A706-45B9-84D4-F28902A93A0B}">
      <dsp:nvSpPr>
        <dsp:cNvPr id="0" name=""/>
        <dsp:cNvSpPr/>
      </dsp:nvSpPr>
      <dsp:spPr>
        <a:xfrm>
          <a:off x="396465" y="2813088"/>
          <a:ext cx="1944109" cy="591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2060"/>
              </a:solidFill>
            </a:rPr>
            <a:t>Osnovnoškolske</a:t>
          </a:r>
          <a:endParaRPr lang="hr-HR" sz="1400" kern="1200" dirty="0">
            <a:solidFill>
              <a:srgbClr val="002060"/>
            </a:solidFill>
          </a:endParaRPr>
        </a:p>
      </dsp:txBody>
      <dsp:txXfrm>
        <a:off x="413786" y="2830409"/>
        <a:ext cx="1909467" cy="556739"/>
      </dsp:txXfrm>
    </dsp:sp>
    <dsp:sp modelId="{218C54E7-F9CE-47BA-83B0-682BF875DA36}">
      <dsp:nvSpPr>
        <dsp:cNvPr id="0" name=""/>
        <dsp:cNvSpPr/>
      </dsp:nvSpPr>
      <dsp:spPr>
        <a:xfrm>
          <a:off x="3810817" y="2719455"/>
          <a:ext cx="1631310" cy="5913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83DF8-3430-4D0B-82B6-3B991B99AAFE}">
      <dsp:nvSpPr>
        <dsp:cNvPr id="0" name=""/>
        <dsp:cNvSpPr/>
      </dsp:nvSpPr>
      <dsp:spPr>
        <a:xfrm>
          <a:off x="3914296" y="2817760"/>
          <a:ext cx="1631310" cy="591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2060"/>
              </a:solidFill>
            </a:rPr>
            <a:t>Srednjoškolske</a:t>
          </a:r>
          <a:endParaRPr lang="hr-HR" sz="1400" kern="1200" dirty="0">
            <a:solidFill>
              <a:srgbClr val="002060"/>
            </a:solidFill>
          </a:endParaRPr>
        </a:p>
      </dsp:txBody>
      <dsp:txXfrm>
        <a:off x="3931617" y="2835081"/>
        <a:ext cx="1596668" cy="556739"/>
      </dsp:txXfrm>
    </dsp:sp>
    <dsp:sp modelId="{F1A0DC49-4189-4B27-9E4A-748BD922BB20}">
      <dsp:nvSpPr>
        <dsp:cNvPr id="0" name=""/>
        <dsp:cNvSpPr/>
      </dsp:nvSpPr>
      <dsp:spPr>
        <a:xfrm>
          <a:off x="4169628" y="1780148"/>
          <a:ext cx="1896464" cy="46415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741A0-E213-486B-8019-91B700AC13CD}">
      <dsp:nvSpPr>
        <dsp:cNvPr id="0" name=""/>
        <dsp:cNvSpPr/>
      </dsp:nvSpPr>
      <dsp:spPr>
        <a:xfrm>
          <a:off x="4273107" y="1878453"/>
          <a:ext cx="1896464" cy="464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rgbClr val="002060"/>
              </a:solidFill>
            </a:rPr>
            <a:t>Visokoškolske i specijalne</a:t>
          </a:r>
          <a:endParaRPr lang="hr-HR" sz="1400" kern="1200" dirty="0">
            <a:solidFill>
              <a:srgbClr val="002060"/>
            </a:solidFill>
          </a:endParaRPr>
        </a:p>
      </dsp:txBody>
      <dsp:txXfrm>
        <a:off x="4286702" y="1892048"/>
        <a:ext cx="1869274" cy="436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535B5-09E9-4949-95CB-4C3EDA5B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A8A69F-BAAC-427D-A723-ECE75D69E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79000F-B67C-4AF9-990D-C3224A064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26C72F2-C314-4BA9-812C-E843711C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7BAA-8DF8-498E-907F-2DDE1450A0E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BCAD654-4387-4DA2-BD9F-692A7082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C465A6E-0141-47D5-A233-5980D6C3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54D-8DBD-4E5C-8F59-8EEEE1718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dzs.ffzg.unizg.hr/popis.htm" TargetMode="External"/><Relationship Id="rId7" Type="http://schemas.openxmlformats.org/officeDocument/2006/relationships/hyperlink" Target="https://www.knjiznica.hr/pitajte-knjiznicare" TargetMode="External"/><Relationship Id="rId2" Type="http://schemas.openxmlformats.org/officeDocument/2006/relationships/hyperlink" Target="https://www.loom.com/share/3a4272b622b94261b9309a8861cc787c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hyperlink" Target="https://lektire.skole.hr/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kgz.hr/pages/search.aspx?&amp;currentPage=1&amp;searchById=-1" TargetMode="External"/><Relationship Id="rId2" Type="http://schemas.openxmlformats.org/officeDocument/2006/relationships/hyperlink" Target="http://library.foi.hr/m3/kupit.asp?B=994&amp;dlib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digitalna.nsk.hr/pb/?object=view&amp;id=10525&amp;tify=%7b%22pages%22:%5b191%5d,%22view%22:%22scan%22%7d" TargetMode="External"/><Relationship Id="rId4" Type="http://schemas.openxmlformats.org/officeDocument/2006/relationships/hyperlink" Target="https://digitalna.nsk.hr/pb/?object=list&amp;find=ka%C5%A1i%C4%87,+barto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openxmlformats.org/officeDocument/2006/relationships/image" Target="../media/image15.jpeg"/><Relationship Id="rId2" Type="http://schemas.openxmlformats.org/officeDocument/2006/relationships/hyperlink" Target="http://library.foi.hr/m3/kupit.asp?B=994&amp;dlib=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sk.hr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kgz.hr/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755073" y="1620981"/>
            <a:ext cx="5188528" cy="2583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 dirty="0" smtClean="0"/>
              <a:t>U POTRAZI ZA KNJIGOM</a:t>
            </a:r>
            <a:br>
              <a:rPr lang="hr-HR" sz="4000" b="1" dirty="0" smtClean="0"/>
            </a:br>
            <a:r>
              <a:rPr lang="hr-HR" sz="4000" b="1" dirty="0" smtClean="0"/>
              <a:t/>
            </a:r>
            <a:br>
              <a:rPr lang="hr-HR" sz="4000" b="1" dirty="0" smtClean="0"/>
            </a:br>
            <a:r>
              <a:rPr lang="hr-HR" sz="1600" b="1" dirty="0" smtClean="0"/>
              <a:t>8. razred </a:t>
            </a:r>
            <a:br>
              <a:rPr lang="hr-HR" sz="1600" b="1" dirty="0" smtClean="0"/>
            </a:br>
            <a:r>
              <a:rPr lang="hr-HR" sz="1400" b="1" dirty="0" smtClean="0"/>
              <a:t>OŠ Bartola Kašića, Zagreb</a:t>
            </a:r>
            <a:r>
              <a:rPr lang="hr-HR" sz="1400" b="1" dirty="0"/>
              <a:t/>
            </a:r>
            <a:br>
              <a:rPr lang="hr-HR" sz="1400" b="1" dirty="0"/>
            </a:br>
            <a:r>
              <a:rPr lang="hr-HR" sz="1200" b="1" dirty="0" smtClean="0"/>
              <a:t>knjižničarka Evica Tihomirović, prof.</a:t>
            </a:r>
            <a:endParaRPr sz="1200" b="1" dirty="0"/>
          </a:p>
        </p:txBody>
      </p:sp>
      <p:pic>
        <p:nvPicPr>
          <p:cNvPr id="4" name="Picture 6" descr="Book with compass and magnifier — Stock Vector © ensiferum #24646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46" y="782851"/>
            <a:ext cx="2080795" cy="20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35117" y="1392702"/>
            <a:ext cx="4828697" cy="3038621"/>
          </a:xfrm>
        </p:spPr>
        <p:txBody>
          <a:bodyPr/>
          <a:lstStyle/>
          <a:p>
            <a:pPr marL="76200" indent="0">
              <a:buNone/>
            </a:pPr>
            <a:r>
              <a:rPr lang="hr-HR" i="1" dirty="0" smtClean="0"/>
              <a:t>                                  </a:t>
            </a:r>
            <a:r>
              <a:rPr lang="hr-HR" sz="1400" i="1" dirty="0">
                <a:hlinkClick r:id="rId2"/>
              </a:rPr>
              <a:t>Upute za pristup e-lektirama</a:t>
            </a:r>
            <a:r>
              <a:rPr lang="hr-HR" sz="1400" i="1" dirty="0"/>
              <a:t> </a:t>
            </a:r>
            <a:endParaRPr lang="hr-HR" sz="1400" i="1" dirty="0" smtClean="0"/>
          </a:p>
          <a:p>
            <a:pPr marL="76200" indent="0">
              <a:buNone/>
            </a:pPr>
            <a:endParaRPr lang="hr-HR" sz="1400" i="1" dirty="0"/>
          </a:p>
          <a:p>
            <a:pPr marL="76200" indent="0">
              <a:buNone/>
            </a:pPr>
            <a:endParaRPr lang="hr-HR" sz="1400" dirty="0" smtClean="0"/>
          </a:p>
          <a:p>
            <a:pPr marL="76200" indent="0">
              <a:buNone/>
            </a:pPr>
            <a:r>
              <a:rPr lang="hr-HR" sz="1400" i="1" dirty="0" smtClean="0">
                <a:hlinkClick r:id="rId3"/>
              </a:rPr>
              <a:t>Zbirka književnih djela na hrvatskom jeziku</a:t>
            </a:r>
            <a:endParaRPr lang="hr-HR" sz="1400" i="1" dirty="0" smtClean="0"/>
          </a:p>
          <a:p>
            <a:pPr marL="76200" indent="0">
              <a:buNone/>
            </a:pPr>
            <a:endParaRPr lang="hr-HR" i="1" dirty="0" smtClean="0"/>
          </a:p>
          <a:p>
            <a:pPr marL="76200" indent="0">
              <a:buNone/>
            </a:pPr>
            <a:endParaRPr lang="hr-HR" i="1" dirty="0">
              <a:hlinkClick r:id="rId2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pronaći knjigu?</a:t>
            </a:r>
            <a:endParaRPr lang="hr-HR" dirty="0"/>
          </a:p>
        </p:txBody>
      </p:sp>
      <p:pic>
        <p:nvPicPr>
          <p:cNvPr id="8" name="Picture 2" descr="Question Mark From Books. Searching Information Or FAQ Edicati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66" y="796175"/>
            <a:ext cx="1371126" cy="18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rednja škola &quot;Brač&quot; Supetar - Naslovnic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1476052"/>
            <a:ext cx="2111813" cy="9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al narodnih knjižnic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58" y="3180052"/>
            <a:ext cx="1873372" cy="10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7654" y="831901"/>
            <a:ext cx="5500800" cy="462327"/>
          </a:xfrm>
        </p:spPr>
        <p:txBody>
          <a:bodyPr/>
          <a:lstStyle/>
          <a:p>
            <a:r>
              <a:rPr lang="hr-HR" sz="2800" dirty="0" smtClean="0"/>
              <a:t>Zadaci za učenike</a:t>
            </a:r>
            <a:endParaRPr lang="hr-HR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56604" y="1216856"/>
            <a:ext cx="7160455" cy="3179298"/>
          </a:xfrm>
        </p:spPr>
        <p:txBody>
          <a:bodyPr/>
          <a:lstStyle/>
          <a:p>
            <a:pPr marL="76200" indent="0"/>
            <a:r>
              <a:rPr lang="hr-HR" sz="1400" dirty="0" smtClean="0"/>
              <a:t>1. Pregledaj u </a:t>
            </a:r>
            <a:r>
              <a:rPr lang="hr-HR" sz="1400" dirty="0" smtClean="0">
                <a:hlinkClick r:id="rId2"/>
              </a:rPr>
              <a:t>katalogu školske knjižnice </a:t>
            </a:r>
            <a:r>
              <a:rPr lang="hr-HR" sz="1400" dirty="0" smtClean="0"/>
              <a:t>koliko imamo</a:t>
            </a:r>
          </a:p>
          <a:p>
            <a:pPr marL="76200" indent="0"/>
            <a:r>
              <a:rPr lang="hr-HR" sz="1400" dirty="0"/>
              <a:t> </a:t>
            </a:r>
            <a:r>
              <a:rPr lang="hr-HR" sz="1400" dirty="0" smtClean="0"/>
              <a:t>  knjiga vezanih uz ime Bartola Kašića!</a:t>
            </a:r>
          </a:p>
          <a:p>
            <a:pPr marL="76200" indent="0"/>
            <a:endParaRPr lang="hr-HR" sz="1400" dirty="0" smtClean="0"/>
          </a:p>
          <a:p>
            <a:pPr marL="76200" indent="0"/>
            <a:r>
              <a:rPr lang="hr-HR" sz="1400" dirty="0" smtClean="0"/>
              <a:t>2. Navedi jedno djelo Bartola Kašića koje imamo u školskoj knjižnici!</a:t>
            </a:r>
          </a:p>
          <a:p>
            <a:pPr marL="76200" indent="0"/>
            <a:endParaRPr lang="hr-HR" sz="1400" dirty="0"/>
          </a:p>
          <a:p>
            <a:pPr marL="76200" indent="0"/>
            <a:r>
              <a:rPr lang="hr-HR" sz="1400" dirty="0" smtClean="0"/>
              <a:t>3. U katalogu </a:t>
            </a:r>
            <a:r>
              <a:rPr lang="hr-HR" sz="1400" dirty="0" smtClean="0">
                <a:hlinkClick r:id="rId3"/>
              </a:rPr>
              <a:t>gradske knjižnice</a:t>
            </a:r>
            <a:r>
              <a:rPr lang="hr-HR" sz="1400" dirty="0" smtClean="0"/>
              <a:t> istraži tko je autor knjige: „</a:t>
            </a:r>
            <a:r>
              <a:rPr lang="hr-HR" sz="1400" i="1" dirty="0" smtClean="0"/>
              <a:t>Bartol Kašić- otac hrvatskog jezikoslovlja”.</a:t>
            </a:r>
          </a:p>
          <a:p>
            <a:pPr marL="76200" indent="0"/>
            <a:endParaRPr lang="hr-HR" sz="1400" i="1" dirty="0"/>
          </a:p>
          <a:p>
            <a:pPr marL="76200" indent="0"/>
            <a:r>
              <a:rPr lang="hr-HR" sz="1400" i="1" dirty="0" smtClean="0"/>
              <a:t>4. </a:t>
            </a:r>
            <a:r>
              <a:rPr lang="hr-HR" sz="1400" dirty="0" smtClean="0"/>
              <a:t>U zbirci </a:t>
            </a:r>
            <a:r>
              <a:rPr lang="hr-HR" sz="1400" dirty="0" smtClean="0">
                <a:hlinkClick r:id="rId4"/>
              </a:rPr>
              <a:t>Digitalizirana baština </a:t>
            </a:r>
            <a:r>
              <a:rPr lang="hr-HR" sz="1400" dirty="0" smtClean="0"/>
              <a:t>u Nacionalnoj i sveučilišnoj knjižnici provjeri kada je i gdje prvi puta izdana </a:t>
            </a:r>
            <a:r>
              <a:rPr lang="hr-HR" sz="1400" dirty="0" err="1" smtClean="0"/>
              <a:t>Kašićeva</a:t>
            </a:r>
            <a:r>
              <a:rPr lang="hr-HR" sz="1400" dirty="0" smtClean="0"/>
              <a:t> gramatika hrvatskoga jezika. </a:t>
            </a:r>
          </a:p>
          <a:p>
            <a:pPr marL="76200" indent="0"/>
            <a:endParaRPr lang="hr-HR" sz="1600" dirty="0"/>
          </a:p>
          <a:p>
            <a:pPr marL="76200" indent="0"/>
            <a:r>
              <a:rPr lang="hr-HR" sz="1400" dirty="0" smtClean="0">
                <a:solidFill>
                  <a:schemeClr val="bg2"/>
                </a:solidFill>
              </a:rPr>
              <a:t>5. Na </a:t>
            </a:r>
            <a:r>
              <a:rPr lang="hr-HR" sz="1400" dirty="0" smtClean="0">
                <a:solidFill>
                  <a:schemeClr val="bg2"/>
                </a:solidFill>
                <a:hlinkClick r:id="rId5"/>
              </a:rPr>
              <a:t>189. stranici digitalizirane gramatike </a:t>
            </a:r>
            <a:r>
              <a:rPr lang="hr-HR" sz="1400" dirty="0" smtClean="0">
                <a:solidFill>
                  <a:schemeClr val="bg2"/>
                </a:solidFill>
              </a:rPr>
              <a:t>Kašić je zapisao zahvalu na hrvatskom jeziku.    Pronađi je i ispiši (možeš je prevesti na standardni jezik).</a:t>
            </a:r>
          </a:p>
          <a:p>
            <a:pPr marL="76200" indent="0"/>
            <a:endParaRPr lang="hr-HR" sz="1600" dirty="0" smtClean="0"/>
          </a:p>
          <a:p>
            <a:endParaRPr lang="hr-HR" sz="1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Picture 2" descr="Slikovni rezultat za find a book">
            <a:extLst>
              <a:ext uri="{FF2B5EF4-FFF2-40B4-BE49-F238E27FC236}">
                <a16:creationId xmlns:a16="http://schemas.microsoft.com/office/drawing/2014/main" id="{2801DDC4-7969-4752-A8AA-87458FC16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r="2438"/>
          <a:stretch/>
        </p:blipFill>
        <p:spPr bwMode="auto">
          <a:xfrm>
            <a:off x="6028005" y="759062"/>
            <a:ext cx="2259993" cy="12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75856" y="540328"/>
            <a:ext cx="7585364" cy="81049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4"/>
                </a:solidFill>
                <a:latin typeface="Patrick Hand SC" panose="020B0604020202020204" charset="-18"/>
              </a:rPr>
              <a:t>Trebate neku knjigu za lektiru ili za svoj istraživački rad? </a:t>
            </a:r>
          </a:p>
          <a:p>
            <a:pPr algn="ctr"/>
            <a:r>
              <a:rPr lang="hr-HR" dirty="0" smtClean="0">
                <a:solidFill>
                  <a:schemeClr val="accent4"/>
                </a:solidFill>
                <a:latin typeface="Patrick Hand SC" panose="020B0604020202020204" charset="-18"/>
              </a:rPr>
              <a:t>Kako ćete je pronaći?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37" y="1461655"/>
            <a:ext cx="2410118" cy="239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1247483" y="3913909"/>
            <a:ext cx="242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  <a:t>Paradoks velikog izbora</a:t>
            </a:r>
          </a:p>
          <a:p>
            <a:pPr algn="r"/>
            <a:r>
              <a:rPr lang="hr-HR" sz="1000" dirty="0" err="1" smtClean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  <a:t>Barry</a:t>
            </a:r>
            <a:r>
              <a:rPr lang="hr-HR" sz="1000" dirty="0" smtClean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  <a:t> </a:t>
            </a:r>
            <a:r>
              <a:rPr lang="hr-HR" sz="1000" dirty="0" err="1" smtClean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  <a:t>Schwartz</a:t>
            </a:r>
            <a:endParaRPr lang="hr-HR" sz="1000" dirty="0">
              <a:solidFill>
                <a:schemeClr val="bg1">
                  <a:lumMod val="50000"/>
                </a:schemeClr>
              </a:solidFill>
              <a:latin typeface="Sniglet" panose="020B060402020202020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447308" y="2002814"/>
            <a:ext cx="319347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  <a:t>“Postoje dvije vrste znanja: </a:t>
            </a:r>
          </a:p>
          <a:p>
            <a:pPr algn="ctr" eaLnBrk="1" hangingPunct="1">
              <a:buFontTx/>
              <a:buNone/>
            </a:pP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  <a:t>sami smo upoznati s predmetom</a:t>
            </a:r>
            <a:br>
              <a:rPr lang="hr-HR" altLang="sr-Latn-RS" sz="1600" dirty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</a:b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  <a:t>ili znamo gdje možemo pronaći </a:t>
            </a:r>
            <a:br>
              <a:rPr lang="hr-HR" altLang="sr-Latn-RS" sz="1600" dirty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</a:br>
            <a:r>
              <a:rPr lang="hr-HR" altLang="sr-Latn-RS" sz="1600" dirty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  <a:t>informacije o njemu.”</a:t>
            </a:r>
            <a:r>
              <a:rPr lang="hr-HR" altLang="sr-Latn-RS" sz="11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r-HR" altLang="sr-Latn-R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altLang="sr-Latn-RS" sz="1100" dirty="0">
                <a:solidFill>
                  <a:schemeClr val="bg1">
                    <a:lumMod val="50000"/>
                  </a:schemeClr>
                </a:solidFill>
              </a:rPr>
              <a:t>                  </a:t>
            </a:r>
            <a:r>
              <a:rPr lang="hr-HR" altLang="sr-Latn-RS" sz="1100" dirty="0">
                <a:solidFill>
                  <a:schemeClr val="bg1">
                    <a:lumMod val="50000"/>
                  </a:schemeClr>
                </a:solidFill>
                <a:latin typeface="Sniglet" panose="020B0604020202020204" charset="0"/>
              </a:rPr>
              <a:t>Samuel Johnson</a:t>
            </a:r>
            <a:r>
              <a:rPr lang="hr-HR" altLang="sr-Latn-RS" sz="11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r-HR" altLang="sr-Latn-RS" sz="1100" dirty="0">
                <a:solidFill>
                  <a:schemeClr val="bg1">
                    <a:lumMod val="50000"/>
                  </a:schemeClr>
                </a:solidFill>
              </a:rPr>
            </a:br>
            <a:endParaRPr lang="hr-HR" altLang="sr-Latn-R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900223" y="695606"/>
            <a:ext cx="2864533" cy="606721"/>
          </a:xfrm>
        </p:spPr>
        <p:txBody>
          <a:bodyPr/>
          <a:lstStyle/>
          <a:p>
            <a:pPr algn="ctr"/>
            <a:r>
              <a:rPr lang="hr-HR" sz="2800" dirty="0" smtClean="0"/>
              <a:t>Što je knjižnica?</a:t>
            </a:r>
            <a:endParaRPr lang="hr-HR" sz="2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15933" y="1444208"/>
            <a:ext cx="3005973" cy="227054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228600" indent="0">
              <a:lnSpc>
                <a:spcPct val="150000"/>
              </a:lnSpc>
            </a:pPr>
            <a:r>
              <a:rPr lang="en-US" sz="1400" b="1" dirty="0" err="1"/>
              <a:t>Knjižnica</a:t>
            </a:r>
            <a:r>
              <a:rPr lang="en-US" sz="1400" dirty="0"/>
              <a:t> (</a:t>
            </a:r>
            <a:r>
              <a:rPr lang="en-US" sz="1400" dirty="0" err="1"/>
              <a:t>biblioteka</a:t>
            </a:r>
            <a:r>
              <a:rPr lang="en-US" sz="1400" dirty="0"/>
              <a:t>) je </a:t>
            </a:r>
            <a:r>
              <a:rPr lang="en-US" sz="1400" dirty="0" err="1"/>
              <a:t>uređena</a:t>
            </a:r>
            <a:r>
              <a:rPr lang="en-US" sz="1400" dirty="0"/>
              <a:t> </a:t>
            </a:r>
            <a:r>
              <a:rPr lang="en-US" sz="1400" dirty="0" err="1"/>
              <a:t>zbirka</a:t>
            </a:r>
            <a:r>
              <a:rPr lang="en-US" sz="1400" dirty="0"/>
              <a:t> </a:t>
            </a:r>
            <a:r>
              <a:rPr lang="en-US" sz="1400" dirty="0" err="1"/>
              <a:t>pisane</a:t>
            </a:r>
            <a:r>
              <a:rPr lang="en-US" sz="1400" dirty="0"/>
              <a:t>, </a:t>
            </a:r>
            <a:r>
              <a:rPr lang="en-US" sz="1400" dirty="0" err="1"/>
              <a:t>tiskane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druge</a:t>
            </a:r>
            <a:r>
              <a:rPr lang="en-US" sz="1400" dirty="0"/>
              <a:t> </a:t>
            </a:r>
            <a:r>
              <a:rPr lang="en-US" sz="1400" dirty="0" err="1"/>
              <a:t>grafičke</a:t>
            </a:r>
            <a:r>
              <a:rPr lang="en-US" sz="1400" dirty="0"/>
              <a:t>, </a:t>
            </a:r>
            <a:r>
              <a:rPr lang="en-US" sz="1400" dirty="0" err="1"/>
              <a:t>zvučne</a:t>
            </a:r>
            <a:r>
              <a:rPr lang="en-US" sz="1400" dirty="0"/>
              <a:t>, </a:t>
            </a:r>
            <a:r>
              <a:rPr lang="en-US" sz="1400" dirty="0" err="1"/>
              <a:t>vizualne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elektroničke</a:t>
            </a:r>
            <a:r>
              <a:rPr lang="en-US" sz="1400" dirty="0"/>
              <a:t> </a:t>
            </a:r>
            <a:r>
              <a:rPr lang="en-US" sz="1400" dirty="0" err="1"/>
              <a:t>građe</a:t>
            </a:r>
            <a:r>
              <a:rPr lang="hr-HR" sz="1400" dirty="0"/>
              <a:t>, </a:t>
            </a:r>
            <a:r>
              <a:rPr lang="en-US" sz="1400" dirty="0"/>
              <a:t>a </a:t>
            </a:r>
            <a:r>
              <a:rPr lang="en-US" sz="1400" dirty="0" err="1"/>
              <a:t>naziv</a:t>
            </a:r>
            <a:r>
              <a:rPr lang="en-US" sz="1400" dirty="0"/>
              <a:t> je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zgradu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prostor</a:t>
            </a:r>
            <a:r>
              <a:rPr lang="en-US" sz="1400" dirty="0"/>
              <a:t> u </a:t>
            </a:r>
            <a:r>
              <a:rPr lang="en-US" sz="1400" dirty="0" err="1"/>
              <a:t>kojem</a:t>
            </a:r>
            <a:r>
              <a:rPr lang="en-US" sz="1400" dirty="0"/>
              <a:t> je </a:t>
            </a:r>
            <a:r>
              <a:rPr lang="en-US" sz="1400" dirty="0" err="1"/>
              <a:t>smještena</a:t>
            </a:r>
            <a:r>
              <a:rPr lang="en-US" sz="1400" dirty="0"/>
              <a:t> </a:t>
            </a:r>
            <a:r>
              <a:rPr lang="en-US" sz="1400" dirty="0" err="1"/>
              <a:t>zbirka</a:t>
            </a:r>
            <a:r>
              <a:rPr lang="hr-HR" sz="1400" dirty="0" smtClean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hr-HR" sz="1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7" name="Picture 2" descr="White Wooden Bookshelves">
            <a:extLst>
              <a:ext uri="{FF2B5EF4-FFF2-40B4-BE49-F238E27FC236}">
                <a16:creationId xmlns:a16="http://schemas.microsoft.com/office/drawing/2014/main" id="{AC57EF11-0BA8-4BA4-BC5A-67FCABF63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" b="14245"/>
          <a:stretch/>
        </p:blipFill>
        <p:spPr bwMode="auto">
          <a:xfrm>
            <a:off x="3973469" y="914400"/>
            <a:ext cx="4375245" cy="273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E7C73C-E24A-45D8-989C-FACEE303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52" y="614823"/>
            <a:ext cx="6458449" cy="600995"/>
          </a:xfrm>
        </p:spPr>
        <p:txBody>
          <a:bodyPr/>
          <a:lstStyle/>
          <a:p>
            <a:r>
              <a:rPr lang="hr-HR" sz="2800" b="0" dirty="0" smtClean="0">
                <a:latin typeface="Patrick Hand SC" panose="020B0604020202020204" charset="-18"/>
                <a:cs typeface="Miriam" panose="020B0502050101010101" pitchFamily="34" charset="-79"/>
              </a:rPr>
              <a:t>Vrste knjižnica:</a:t>
            </a:r>
            <a:endParaRPr lang="en-US" sz="2800" b="0" dirty="0">
              <a:latin typeface="Patrick Hand SC" panose="020B0604020202020204" charset="-18"/>
              <a:cs typeface="Miriam" panose="020B0502050101010101" pitchFamily="34" charset="-79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A17787-6E49-4AA2-948F-489DBACCC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1713" y="1111909"/>
            <a:ext cx="3567546" cy="1806964"/>
          </a:xfrm>
        </p:spPr>
        <p:txBody>
          <a:bodyPr/>
          <a:lstStyle/>
          <a:p>
            <a:pPr marL="76200" indent="0">
              <a:buNone/>
            </a:pPr>
            <a:r>
              <a:rPr lang="hr-HR" sz="1800" b="1" dirty="0" smtClean="0"/>
              <a:t>Opće: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 smtClean="0"/>
              <a:t>Nacionalne</a:t>
            </a:r>
            <a:endParaRPr lang="hr-H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 smtClean="0"/>
              <a:t>Sveučilišne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 smtClean="0"/>
              <a:t>Gradske </a:t>
            </a:r>
            <a:r>
              <a:rPr lang="hr-HR" sz="1800" dirty="0"/>
              <a:t>ili </a:t>
            </a:r>
            <a:r>
              <a:rPr lang="hr-HR" sz="1800" dirty="0" smtClean="0"/>
              <a:t>narodne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 smtClean="0"/>
              <a:t>Školske</a:t>
            </a:r>
            <a:endParaRPr lang="hr-HR" sz="18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6A37AC2-A2E8-4779-AB34-482CFEEFD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9259" y="1215818"/>
            <a:ext cx="3046535" cy="3263504"/>
          </a:xfrm>
        </p:spPr>
        <p:txBody>
          <a:bodyPr/>
          <a:lstStyle/>
          <a:p>
            <a:pPr marL="76200" indent="0">
              <a:buNone/>
            </a:pPr>
            <a:r>
              <a:rPr lang="hr-HR" sz="1800" b="1" dirty="0" smtClean="0"/>
              <a:t>Specijalne:</a:t>
            </a:r>
            <a:endParaRPr lang="hr-HR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 smtClean="0"/>
              <a:t>Medicinske</a:t>
            </a:r>
            <a:endParaRPr lang="hr-H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 smtClean="0"/>
              <a:t>Tehničke (Instituti)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dirty="0" smtClean="0"/>
              <a:t>Glazbene </a:t>
            </a:r>
            <a:r>
              <a:rPr lang="hr-HR" sz="1800" dirty="0"/>
              <a:t>i sl.</a:t>
            </a:r>
          </a:p>
          <a:p>
            <a:pPr lvl="1"/>
            <a:endParaRPr lang="en-US" dirty="0"/>
          </a:p>
        </p:txBody>
      </p:sp>
      <p:pic>
        <p:nvPicPr>
          <p:cNvPr id="6" name="Picture 2" descr="Slikovni rezultat za national library">
            <a:extLst>
              <a:ext uri="{FF2B5EF4-FFF2-40B4-BE49-F238E27FC236}">
                <a16:creationId xmlns:a16="http://schemas.microsoft.com/office/drawing/2014/main" id="{8CD5EA94-D881-4E2E-8FAD-40E7FE45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6" y="3019235"/>
            <a:ext cx="2865552" cy="153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10" y="3036504"/>
            <a:ext cx="2051866" cy="1538899"/>
          </a:xfrm>
          <a:prstGeom prst="rect">
            <a:avLst/>
          </a:prstGeom>
        </p:spPr>
      </p:pic>
      <p:pic>
        <p:nvPicPr>
          <p:cNvPr id="10" name="Picture 2" descr="Slikovni rezultat za gradska knjiÅ¾nica stagliÅ¡Äe">
            <a:extLst>
              <a:ext uri="{FF2B5EF4-FFF2-40B4-BE49-F238E27FC236}">
                <a16:creationId xmlns:a16="http://schemas.microsoft.com/office/drawing/2014/main" id="{6D755AFA-DAD4-4CBE-A451-C3F0A857D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3714920" y="3018260"/>
            <a:ext cx="2800690" cy="15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994081" y="629920"/>
            <a:ext cx="7020900" cy="526935"/>
          </a:xfrm>
        </p:spPr>
        <p:txBody>
          <a:bodyPr/>
          <a:lstStyle/>
          <a:p>
            <a:r>
              <a:rPr lang="hr-HR" sz="2800" b="0" dirty="0">
                <a:latin typeface="Patrick Hand SC" panose="020B0604020202020204" charset="-18"/>
                <a:cs typeface="Miriam" panose="020B0502050101010101" pitchFamily="34" charset="-79"/>
              </a:rPr>
              <a:t>Vrste </a:t>
            </a:r>
            <a:r>
              <a:rPr lang="hr-HR" sz="2800" b="0" dirty="0" smtClean="0">
                <a:latin typeface="Patrick Hand SC" panose="020B0604020202020204" charset="-18"/>
                <a:cs typeface="Miriam" panose="020B0502050101010101" pitchFamily="34" charset="-79"/>
              </a:rPr>
              <a:t>knjižnica u RH:</a:t>
            </a:r>
            <a:endParaRPr lang="hr-HR" sz="28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2E654D-8DBD-4E5C-8F59-8EEEE1718F8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1475528317"/>
              </p:ext>
            </p:extLst>
          </p:nvPr>
        </p:nvGraphicFramePr>
        <p:xfrm>
          <a:off x="1524000" y="539750"/>
          <a:ext cx="61695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9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25564" y="557458"/>
            <a:ext cx="3636491" cy="700269"/>
          </a:xfrm>
        </p:spPr>
        <p:txBody>
          <a:bodyPr/>
          <a:lstStyle/>
          <a:p>
            <a:r>
              <a:rPr lang="hr-HR" sz="2800" dirty="0" smtClean="0"/>
              <a:t>Nacionalne knjižnice</a:t>
            </a:r>
            <a:endParaRPr lang="hr-HR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4963" y="1163350"/>
            <a:ext cx="4294909" cy="3387869"/>
          </a:xfrm>
        </p:spPr>
        <p:txBody>
          <a:bodyPr/>
          <a:lstStyle/>
          <a:p>
            <a:pPr marL="3619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Sniglet" panose="020B0604020202020204" charset="0"/>
              </a:rPr>
              <a:t>prikupljaju  </a:t>
            </a:r>
            <a:r>
              <a:rPr lang="hr-HR" sz="1400" dirty="0">
                <a:latin typeface="Sniglet" panose="020B0604020202020204" charset="0"/>
              </a:rPr>
              <a:t>vrijedna svjetska kulturna i znanstvena djela </a:t>
            </a:r>
            <a:endParaRPr lang="hr-HR" sz="1400" dirty="0" smtClean="0">
              <a:latin typeface="Sniglet" panose="020B0604020202020204" charset="0"/>
            </a:endParaRPr>
          </a:p>
          <a:p>
            <a:pPr marL="361950" indent="-285750">
              <a:buFont typeface="Arial" panose="020B0604020202020204" pitchFamily="34" charset="0"/>
              <a:buChar char="•"/>
            </a:pPr>
            <a:endParaRPr lang="hr-HR" sz="1400" dirty="0" smtClean="0">
              <a:latin typeface="Sniglet" panose="020B0604020202020204" charset="0"/>
            </a:endParaRP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Sniglet" panose="020B0604020202020204" charset="0"/>
              </a:rPr>
              <a:t>najveće </a:t>
            </a:r>
            <a:r>
              <a:rPr lang="hr-HR" sz="1400" dirty="0">
                <a:latin typeface="Sniglet" panose="020B0604020202020204" charset="0"/>
              </a:rPr>
              <a:t>i najznačajnije knjižnice u </a:t>
            </a:r>
            <a:r>
              <a:rPr lang="hr-HR" sz="1400" dirty="0" smtClean="0">
                <a:latin typeface="Sniglet" panose="020B0604020202020204" charset="0"/>
              </a:rPr>
              <a:t>svakoj</a:t>
            </a:r>
          </a:p>
          <a:p>
            <a:pPr marL="76200" indent="0"/>
            <a:r>
              <a:rPr lang="hr-HR" sz="1400" dirty="0">
                <a:latin typeface="Sniglet" panose="020B0604020202020204" charset="0"/>
              </a:rPr>
              <a:t> </a:t>
            </a:r>
            <a:r>
              <a:rPr lang="hr-HR" sz="1400" dirty="0" smtClean="0">
                <a:latin typeface="Sniglet" panose="020B0604020202020204" charset="0"/>
              </a:rPr>
              <a:t>      </a:t>
            </a:r>
            <a:r>
              <a:rPr lang="hr-HR" sz="1400" dirty="0">
                <a:latin typeface="Sniglet" panose="020B0604020202020204" charset="0"/>
              </a:rPr>
              <a:t>zemlji, a </a:t>
            </a:r>
            <a:r>
              <a:rPr lang="hr-HR" sz="1400" dirty="0" smtClean="0">
                <a:latin typeface="Sniglet" panose="020B0604020202020204" charset="0"/>
              </a:rPr>
              <a:t>često su </a:t>
            </a:r>
            <a:r>
              <a:rPr lang="hr-HR" sz="1400" dirty="0">
                <a:latin typeface="Sniglet" panose="020B0604020202020204" charset="0"/>
              </a:rPr>
              <a:t>i najveće svjetske </a:t>
            </a:r>
            <a:r>
              <a:rPr lang="hr-HR" sz="1400" dirty="0" smtClean="0">
                <a:latin typeface="Sniglet" panose="020B0604020202020204" charset="0"/>
              </a:rPr>
              <a:t>knjižnice</a:t>
            </a:r>
          </a:p>
          <a:p>
            <a:pPr marL="76200" indent="0"/>
            <a:endParaRPr lang="hr-HR" sz="1400" dirty="0" smtClean="0">
              <a:latin typeface="Sniglet" panose="020B0604020202020204" charset="0"/>
            </a:endParaRP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Sniglet" panose="020B0604020202020204" charset="0"/>
              </a:rPr>
              <a:t>Prikupljaju i čuvaju svu građu koja se</a:t>
            </a:r>
          </a:p>
          <a:p>
            <a:pPr marL="76200" indent="0"/>
            <a:r>
              <a:rPr lang="hr-HR" sz="1400" dirty="0">
                <a:latin typeface="Sniglet" panose="020B0604020202020204" charset="0"/>
              </a:rPr>
              <a:t> </a:t>
            </a:r>
            <a:r>
              <a:rPr lang="hr-HR" sz="1400" dirty="0" smtClean="0">
                <a:latin typeface="Sniglet" panose="020B0604020202020204" charset="0"/>
              </a:rPr>
              <a:t>       odnosi na određenu zemlju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endParaRPr lang="hr-HR" sz="1400" dirty="0" smtClean="0">
              <a:latin typeface="Sniglet" panose="020B0604020202020204" charset="0"/>
            </a:endParaRP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Sniglet" panose="020B0604020202020204" charset="0"/>
              </a:rPr>
              <a:t>Potpora su i sveučilištima i daju građu</a:t>
            </a:r>
          </a:p>
          <a:p>
            <a:pPr marL="76200" indent="0"/>
            <a:r>
              <a:rPr lang="hr-HR" sz="1400" dirty="0">
                <a:latin typeface="Sniglet" panose="020B0604020202020204" charset="0"/>
              </a:rPr>
              <a:t> </a:t>
            </a:r>
            <a:r>
              <a:rPr lang="hr-HR" sz="1400" dirty="0" smtClean="0">
                <a:latin typeface="Sniglet" panose="020B0604020202020204" charset="0"/>
              </a:rPr>
              <a:t>      na korištenje studentima i</a:t>
            </a:r>
          </a:p>
          <a:p>
            <a:pPr marL="76200" indent="0"/>
            <a:r>
              <a:rPr lang="hr-HR" sz="1400" dirty="0">
                <a:latin typeface="Sniglet" panose="020B0604020202020204" charset="0"/>
              </a:rPr>
              <a:t> </a:t>
            </a:r>
            <a:r>
              <a:rPr lang="hr-HR" sz="1400" dirty="0" smtClean="0">
                <a:latin typeface="Sniglet" panose="020B0604020202020204" charset="0"/>
              </a:rPr>
              <a:t>      znanstvenicima (dvojaka uloga NSK)</a:t>
            </a:r>
          </a:p>
          <a:p>
            <a:pPr marL="76200" indent="0"/>
            <a:r>
              <a:rPr lang="hr-HR" sz="1400" dirty="0">
                <a:latin typeface="Sniglet" panose="020B0604020202020204" charset="0"/>
              </a:rPr>
              <a:t> </a:t>
            </a:r>
            <a:r>
              <a:rPr lang="hr-HR" sz="1400" dirty="0" smtClean="0">
                <a:latin typeface="Sniglet" panose="020B0604020202020204" charset="0"/>
              </a:rPr>
              <a:t>    </a:t>
            </a:r>
          </a:p>
          <a:p>
            <a:pPr marL="76200" indent="0"/>
            <a:r>
              <a:rPr lang="hr-HR" sz="1400" dirty="0">
                <a:latin typeface="Sniglet" panose="020B0604020202020204" charset="0"/>
              </a:rPr>
              <a:t> </a:t>
            </a:r>
            <a:r>
              <a:rPr lang="hr-HR" sz="1400" dirty="0" smtClean="0">
                <a:latin typeface="Sniglet" panose="020B0604020202020204" charset="0"/>
              </a:rPr>
              <a:t>                    (Članstvo </a:t>
            </a:r>
            <a:r>
              <a:rPr lang="hr-HR" sz="1400" dirty="0">
                <a:latin typeface="Sniglet" panose="020B0604020202020204" charset="0"/>
              </a:rPr>
              <a:t>s 18 </a:t>
            </a:r>
            <a:r>
              <a:rPr lang="hr-HR" sz="1400" dirty="0" smtClean="0">
                <a:latin typeface="Sniglet" panose="020B0604020202020204" charset="0"/>
              </a:rPr>
              <a:t>godina)</a:t>
            </a:r>
            <a:endParaRPr lang="hr-HR" sz="1400" dirty="0">
              <a:latin typeface="Sniglet" panose="020B0604020202020204" charset="0"/>
            </a:endParaRPr>
          </a:p>
          <a:p>
            <a:endParaRPr lang="hr-HR" sz="800" dirty="0">
              <a:latin typeface="Calibri" pitchFamily="34" charset="0"/>
            </a:endParaRPr>
          </a:p>
          <a:p>
            <a:endParaRPr lang="hr-HR" sz="800" dirty="0">
              <a:latin typeface="Calibri" pitchFamily="34" charset="0"/>
            </a:endParaRPr>
          </a:p>
          <a:p>
            <a:endParaRPr lang="hr-HR" sz="800" dirty="0">
              <a:latin typeface="Calibri" pitchFamily="34" charset="0"/>
            </a:endParaRPr>
          </a:p>
          <a:p>
            <a:endParaRPr lang="hr-HR" sz="800" i="1" dirty="0">
              <a:latin typeface="Calibri" pitchFamily="34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Slika 4" descr="38_full.jpg">
            <a:extLst>
              <a:ext uri="{FF2B5EF4-FFF2-40B4-BE49-F238E27FC236}">
                <a16:creationId xmlns:a16="http://schemas.microsoft.com/office/drawing/2014/main" id="{39F9354C-9A9F-4044-B079-482CDA51F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72" r="2" b="2"/>
          <a:stretch/>
        </p:blipFill>
        <p:spPr>
          <a:xfrm>
            <a:off x="4389894" y="566211"/>
            <a:ext cx="4054452" cy="1809844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2" descr="Povezana slika">
            <a:extLst>
              <a:ext uri="{FF2B5EF4-FFF2-40B4-BE49-F238E27FC236}">
                <a16:creationId xmlns:a16="http://schemas.microsoft.com/office/drawing/2014/main" id="{DD1D9B99-C4F3-46FC-941B-69F7C635F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8" r="-2" b="8737"/>
          <a:stretch/>
        </p:blipFill>
        <p:spPr bwMode="auto">
          <a:xfrm>
            <a:off x="3166182" y="2511338"/>
            <a:ext cx="5278163" cy="1783571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04625" y="548191"/>
            <a:ext cx="5500800" cy="477982"/>
          </a:xfrm>
        </p:spPr>
        <p:txBody>
          <a:bodyPr/>
          <a:lstStyle/>
          <a:p>
            <a:r>
              <a:rPr lang="hr-HR" sz="2400" b="1" dirty="0"/>
              <a:t>Narodne (</a:t>
            </a:r>
            <a:r>
              <a:rPr lang="hr-HR" sz="2400" b="1" dirty="0" smtClean="0"/>
              <a:t>gradske-mjesne) </a:t>
            </a:r>
            <a:r>
              <a:rPr lang="hr-HR" sz="2400" b="1" dirty="0"/>
              <a:t>knjižnice</a:t>
            </a:r>
            <a:endParaRPr lang="hr-HR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04625" y="1237722"/>
            <a:ext cx="4676231" cy="2766242"/>
          </a:xfrm>
        </p:spPr>
        <p:txBody>
          <a:bodyPr/>
          <a:lstStyle/>
          <a:p>
            <a:pPr marL="3619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javne </a:t>
            </a:r>
            <a:r>
              <a:rPr lang="hr-HR" sz="1600" dirty="0">
                <a:solidFill>
                  <a:schemeClr val="bg2"/>
                </a:solidFill>
                <a:latin typeface="Sniglet" panose="020B0604020202020204" charset="0"/>
              </a:rPr>
              <a:t>ustanove čije su zbirke i </a:t>
            </a: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usluge namijenjene svim </a:t>
            </a:r>
            <a:r>
              <a:rPr lang="hr-HR" sz="1600" dirty="0">
                <a:solidFill>
                  <a:schemeClr val="bg2"/>
                </a:solidFill>
                <a:latin typeface="Sniglet" panose="020B0604020202020204" charset="0"/>
              </a:rPr>
              <a:t>kategorijama </a:t>
            </a: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stanovništva </a:t>
            </a:r>
            <a:r>
              <a:rPr lang="hr-HR" sz="1600" dirty="0">
                <a:solidFill>
                  <a:schemeClr val="bg2"/>
                </a:solidFill>
                <a:latin typeface="Sniglet" panose="020B0604020202020204" charset="0"/>
              </a:rPr>
              <a:t>(djeci, mladima</a:t>
            </a: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, odraslima)</a:t>
            </a:r>
          </a:p>
          <a:p>
            <a:pPr marL="76200" indent="0"/>
            <a:endParaRPr lang="hr-HR" sz="1600" dirty="0" smtClean="0">
              <a:solidFill>
                <a:schemeClr val="bg2"/>
              </a:solidFill>
              <a:latin typeface="Sniglet" panose="020B0604020202020204" charset="0"/>
            </a:endParaRP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Potiču čitanje </a:t>
            </a:r>
            <a:r>
              <a:rPr lang="hr-HR" sz="1600" dirty="0">
                <a:solidFill>
                  <a:schemeClr val="bg2"/>
                </a:solidFill>
                <a:latin typeface="Sniglet" panose="020B0604020202020204" charset="0"/>
              </a:rPr>
              <a:t>kod djece i mladih, pružaju informacije važne za svakodnevni život, podupiru formalno </a:t>
            </a: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školovanje</a:t>
            </a:r>
          </a:p>
          <a:p>
            <a:pPr marL="36195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bg2"/>
              </a:solidFill>
              <a:latin typeface="Sniglet" panose="020B0604020202020204" charset="0"/>
            </a:endParaRPr>
          </a:p>
          <a:p>
            <a:pPr marL="3619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Djeluju </a:t>
            </a:r>
            <a:r>
              <a:rPr lang="hr-HR" sz="1600" dirty="0">
                <a:solidFill>
                  <a:schemeClr val="bg2"/>
                </a:solidFill>
                <a:latin typeface="Sniglet" panose="020B0604020202020204" charset="0"/>
              </a:rPr>
              <a:t>kao kulturna i informacijska </a:t>
            </a: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središta nekog mjesta ili gradske četvrti</a:t>
            </a:r>
            <a:endParaRPr lang="hr-HR" sz="1600" dirty="0">
              <a:solidFill>
                <a:schemeClr val="bg2"/>
              </a:solidFill>
              <a:latin typeface="Sniglet" panose="020B060402020202020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icture 4" descr="Slikovni rezultat za djeÄja knjiÅ¾nica">
            <a:extLst>
              <a:ext uri="{FF2B5EF4-FFF2-40B4-BE49-F238E27FC236}">
                <a16:creationId xmlns:a16="http://schemas.microsoft.com/office/drawing/2014/main" id="{898FEDBB-3536-478D-82CB-ED775BE45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r="5765" b="4"/>
          <a:stretch/>
        </p:blipFill>
        <p:spPr bwMode="auto">
          <a:xfrm>
            <a:off x="5088500" y="511078"/>
            <a:ext cx="3376630" cy="2487693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likovni rezultat za djeÄja knjiÅ¾nica">
            <a:extLst>
              <a:ext uri="{FF2B5EF4-FFF2-40B4-BE49-F238E27FC236}">
                <a16:creationId xmlns:a16="http://schemas.microsoft.com/office/drawing/2014/main" id="{133EBCA6-68F4-4DFA-84D1-7577C0E51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r="1" b="1"/>
          <a:stretch/>
        </p:blipFill>
        <p:spPr bwMode="auto">
          <a:xfrm>
            <a:off x="5897749" y="2389667"/>
            <a:ext cx="2567381" cy="2081894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047494" y="583216"/>
            <a:ext cx="7001584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2800" dirty="0">
                <a:solidFill>
                  <a:srgbClr val="00B0F0"/>
                </a:solidFill>
              </a:rPr>
              <a:t>Školske </a:t>
            </a:r>
            <a:r>
              <a:rPr lang="hr-HR" sz="2800" dirty="0" smtClean="0">
                <a:solidFill>
                  <a:srgbClr val="00B0F0"/>
                </a:solidFill>
              </a:rPr>
              <a:t>knjižnice – osnovnih i srednjih škola</a:t>
            </a:r>
            <a:endParaRPr sz="2800" dirty="0">
              <a:solidFill>
                <a:srgbClr val="00B0F0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789709" y="1236533"/>
            <a:ext cx="5463006" cy="2732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školske </a:t>
            </a:r>
            <a:r>
              <a:rPr lang="hr-HR" sz="1600" dirty="0">
                <a:solidFill>
                  <a:schemeClr val="bg2"/>
                </a:solidFill>
                <a:latin typeface="Sniglet" panose="020B0604020202020204" charset="0"/>
              </a:rPr>
              <a:t>knjižnice su neizostavni dijelovi naših osnovnih i srednjih </a:t>
            </a: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škola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2"/>
                </a:solidFill>
                <a:latin typeface="Sniglet" panose="020B0604020202020204" charset="0"/>
              </a:rPr>
              <a:t>p</a:t>
            </a: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otpora su odgojno-obrazovnom</a:t>
            </a:r>
          </a:p>
          <a:p>
            <a:pPr marL="76200" indent="0">
              <a:buNone/>
            </a:pP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         procesu – namijenjene učenicima i</a:t>
            </a:r>
          </a:p>
          <a:p>
            <a:pPr marL="76200" indent="0">
              <a:buNone/>
            </a:pP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        učiteljima škole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2"/>
                </a:solidFill>
                <a:latin typeface="Sniglet" panose="020B0604020202020204" charset="0"/>
              </a:rPr>
              <a:t>p</a:t>
            </a: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rikupljaju i daju na korištenje knjige za</a:t>
            </a:r>
          </a:p>
          <a:p>
            <a:pPr marL="76200" indent="0">
              <a:buNone/>
            </a:pPr>
            <a:r>
              <a:rPr lang="hr-HR" sz="1600" dirty="0">
                <a:solidFill>
                  <a:schemeClr val="bg2"/>
                </a:solidFill>
                <a:latin typeface="Sniglet" panose="020B0604020202020204" charset="0"/>
              </a:rPr>
              <a:t> </a:t>
            </a: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        lektiru i beletristiku, priručnike, časopise</a:t>
            </a:r>
          </a:p>
          <a:p>
            <a:pPr marL="76200" indent="0">
              <a:buNone/>
            </a:pPr>
            <a:r>
              <a:rPr lang="hr-HR" sz="1600" dirty="0">
                <a:solidFill>
                  <a:schemeClr val="bg2"/>
                </a:solidFill>
                <a:latin typeface="Sniglet" panose="020B0604020202020204" charset="0"/>
              </a:rPr>
              <a:t> </a:t>
            </a:r>
            <a:r>
              <a:rPr lang="hr-HR" sz="1600" dirty="0" smtClean="0">
                <a:solidFill>
                  <a:schemeClr val="bg2"/>
                </a:solidFill>
                <a:latin typeface="Sniglet" panose="020B0604020202020204" charset="0"/>
              </a:rPr>
              <a:t>        i elektroničku građu</a:t>
            </a:r>
            <a:endParaRPr lang="hr-HR" sz="1600" dirty="0">
              <a:solidFill>
                <a:schemeClr val="bg2"/>
              </a:solidFill>
              <a:latin typeface="Sniglet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chemeClr val="bg1">
                  <a:lumMod val="50000"/>
                </a:schemeClr>
              </a:solidFill>
              <a:latin typeface="Sniglet" panose="020B0604020202020204" charset="0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49" y="1711036"/>
            <a:ext cx="3557623" cy="266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pronaći knjigu?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49500" y="1437425"/>
            <a:ext cx="7020900" cy="30653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2"/>
                </a:solidFill>
              </a:rPr>
              <a:t>s</a:t>
            </a:r>
            <a:r>
              <a:rPr lang="hr-HR" sz="1600" dirty="0" smtClean="0">
                <a:solidFill>
                  <a:schemeClr val="bg2"/>
                </a:solidFill>
              </a:rPr>
              <a:t>ve knjižnice imaju popisanu građu koja se može  pretraživati</a:t>
            </a:r>
          </a:p>
          <a:p>
            <a:pPr marL="76200" indent="0">
              <a:buNone/>
            </a:pPr>
            <a:r>
              <a:rPr lang="hr-HR" sz="1600" dirty="0">
                <a:solidFill>
                  <a:schemeClr val="bg2"/>
                </a:solidFill>
              </a:rPr>
              <a:t> </a:t>
            </a:r>
            <a:r>
              <a:rPr lang="hr-HR" sz="1600" dirty="0" smtClean="0">
                <a:solidFill>
                  <a:schemeClr val="bg2"/>
                </a:solidFill>
              </a:rPr>
              <a:t>        u e-katalozima koji su dostupni online</a:t>
            </a:r>
          </a:p>
          <a:p>
            <a:pPr marL="76200" indent="0">
              <a:buNone/>
            </a:pPr>
            <a:endParaRPr lang="hr-HR" sz="1600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bg2"/>
                </a:solidFill>
              </a:rPr>
              <a:t>u katalogu možemo provjeriti ima li neka knjižnica neki naslov, koje knjige određenoga autora ima  i da li je knjiga dostupna:</a:t>
            </a:r>
          </a:p>
          <a:p>
            <a:pPr marL="76200" indent="0">
              <a:buNone/>
            </a:pPr>
            <a:r>
              <a:rPr lang="hr-HR" sz="1200" dirty="0" smtClean="0">
                <a:solidFill>
                  <a:schemeClr val="bg2"/>
                </a:solidFill>
              </a:rPr>
              <a:t>                                                                                 </a:t>
            </a:r>
            <a:endParaRPr lang="hr-HR" sz="1600" dirty="0" smtClean="0">
              <a:solidFill>
                <a:schemeClr val="bg2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Slika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37" y="3242353"/>
            <a:ext cx="1515251" cy="974539"/>
          </a:xfrm>
          <a:prstGeom prst="rect">
            <a:avLst/>
          </a:prstGeom>
        </p:spPr>
      </p:pic>
      <p:pic>
        <p:nvPicPr>
          <p:cNvPr id="6146" name="Picture 2" descr="Datoteka:Kgz logo.gif – Wikipedij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43" y="3178193"/>
            <a:ext cx="1747910" cy="101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acionalna i sveučilišna knjižnica u Zagrebu / National and ...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75" y="3267857"/>
            <a:ext cx="1847063" cy="9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ow Internet Can Solve Your Book Search : Online Book Search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61" y="872197"/>
            <a:ext cx="1315528" cy="13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415</Words>
  <Application>Microsoft Office PowerPoint</Application>
  <PresentationFormat>Prikaz na zaslonu (16:9)</PresentationFormat>
  <Paragraphs>89</Paragraphs>
  <Slides>11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Miriam</vt:lpstr>
      <vt:lpstr>Patrick Hand SC</vt:lpstr>
      <vt:lpstr>Sniglet</vt:lpstr>
      <vt:lpstr>Arial</vt:lpstr>
      <vt:lpstr>Calibri</vt:lpstr>
      <vt:lpstr>Seyton template</vt:lpstr>
      <vt:lpstr>U POTRAZI ZA KNJIGOM  8. razred  OŠ Bartola Kašića, Zagreb knjižničarka Evica Tihomirović, prof.</vt:lpstr>
      <vt:lpstr>PowerPoint prezentacija</vt:lpstr>
      <vt:lpstr>Što je knjižnica?</vt:lpstr>
      <vt:lpstr>Vrste knjižnica:</vt:lpstr>
      <vt:lpstr>Vrste knjižnica u RH:</vt:lpstr>
      <vt:lpstr>Nacionalne knjižnice</vt:lpstr>
      <vt:lpstr>Narodne (gradske-mjesne) knjižnice</vt:lpstr>
      <vt:lpstr>Školske knjižnice – osnovnih i srednjih škola</vt:lpstr>
      <vt:lpstr>Kako pronaći knjigu?</vt:lpstr>
      <vt:lpstr>Kako pronaći knjigu?</vt:lpstr>
      <vt:lpstr>Zadaci za učenike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POTRAZI ZA KNJIGOM OŠ Bartola Kašića, Zagreb travanj 2020.</dc:title>
  <dc:creator>EVICA</dc:creator>
  <cp:lastModifiedBy>Evica Tihomirović</cp:lastModifiedBy>
  <cp:revision>27</cp:revision>
  <dcterms:modified xsi:type="dcterms:W3CDTF">2020-04-29T11:54:26Z</dcterms:modified>
</cp:coreProperties>
</file>