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60360" y="168408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  <a:ea typeface="DejaVu Sans"/>
              </a:rPr>
              <a:t>Svemirska utrka</a:t>
            </a:r>
            <a:br/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854640" y="5760"/>
            <a:ext cx="841212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225720"/>
            <a:ext cx="907092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734040" y="0"/>
            <a:ext cx="4161600" cy="567000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4896000" y="0"/>
            <a:ext cx="415692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2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Kako se zvao prvi umjetni satelit?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Kako se zvalo prvo živo biće u Svemiru?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Kako se zvao prvi čovjek u Svemiru?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Kako se zvala misija koja je poslala prve ljude na Mjesec? Kako su se zvali članovi posade?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Koju slavnu rečenicu je izrekao Neil Armstrong kročivši na Mjesec?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Koji je predsjednik SAD-a zaslužan za slanje misije na Mjesec?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2020-09-24T22:31:41Z</dcterms:created>
  <dc:creator/>
  <dc:description/>
  <dc:language>hr-HR</dc:language>
  <cp:lastModifiedBy/>
  <dcterms:modified xsi:type="dcterms:W3CDTF">2020-10-01T14:52:55Z</dcterms:modified>
  <cp:revision>6</cp:revision>
  <dc:subject/>
  <dc:title/>
</cp:coreProperties>
</file>