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060A6-0D2B-4CE8-B103-1C3C38C52568}" v="1705" dt="2020-03-28T14:10:36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8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6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1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1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8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4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4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leinmann%27s_tortoise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Loggerhead_musk_turtle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nfetti.blogspot.com/2012/09/lions-and-turtles-and-camels-oh-my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kecentralflandbeyond.com/2014/08/20/gemini-springs-park-debary-f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turtleroom.com/blog/2013/10/18/western-hermanns-tortoise-studbook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miley" TargetMode="External"/><Relationship Id="rId3" Type="http://schemas.openxmlformats.org/officeDocument/2006/relationships/hyperlink" Target="https://en.wikipedia.org/wiki/Giant_musk_turtle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aneikhaar.deviantart.com/art/staring-turtle-251882044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35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1809" y="365125"/>
            <a:ext cx="5220586" cy="2068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Zašto</a:t>
            </a:r>
            <a:r>
              <a:rPr lang="en-US" sz="5400" dirty="0"/>
              <a:t> </a:t>
            </a:r>
            <a:r>
              <a:rPr lang="en-US" sz="5400" dirty="0" err="1"/>
              <a:t>kupiti</a:t>
            </a:r>
            <a:r>
              <a:rPr lang="en-US" sz="5400" dirty="0"/>
              <a:t> </a:t>
            </a:r>
            <a:r>
              <a:rPr lang="en-US" sz="5400" dirty="0" err="1"/>
              <a:t>kornjače</a:t>
            </a:r>
            <a:r>
              <a:rPr lang="en-US" sz="5400" dirty="0"/>
              <a:t>?</a:t>
            </a:r>
          </a:p>
        </p:txBody>
      </p:sp>
      <p:pic>
        <p:nvPicPr>
          <p:cNvPr id="4" name="Picture 4" descr="A close up of a turtle&#10;&#10;Description generated with very high confidence">
            <a:extLst>
              <a:ext uri="{FF2B5EF4-FFF2-40B4-BE49-F238E27FC236}">
                <a16:creationId xmlns:a16="http://schemas.microsoft.com/office/drawing/2014/main" id="{A822B795-3A05-456E-A109-0C70922CD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73" r="9618" b="-6"/>
          <a:stretch/>
        </p:blipFill>
        <p:spPr>
          <a:xfrm>
            <a:off x="2" y="10"/>
            <a:ext cx="2873113" cy="252014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</p:spPr>
      </p:pic>
      <p:pic>
        <p:nvPicPr>
          <p:cNvPr id="10" name="Picture 11" descr="A turtle swimming under water&#10;&#10;Description generated with high confidence">
            <a:extLst>
              <a:ext uri="{FF2B5EF4-FFF2-40B4-BE49-F238E27FC236}">
                <a16:creationId xmlns:a16="http://schemas.microsoft.com/office/drawing/2014/main" id="{152070C3-D978-4956-A2C3-85D7F907C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812" r="4" b="7629"/>
          <a:stretch/>
        </p:blipFill>
        <p:spPr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</p:spPr>
      </p:pic>
      <p:sp>
        <p:nvSpPr>
          <p:cNvPr id="38" name="Rectangle 6">
            <a:extLst>
              <a:ext uri="{FF2B5EF4-FFF2-40B4-BE49-F238E27FC236}">
                <a16:creationId xmlns:a16="http://schemas.microsoft.com/office/drawing/2014/main" id="{929F6B8E-6D40-4EF2-A291-E05EF59F4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6072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EC23A"/>
          </a:solidFill>
          <a:ln w="38100" cap="rnd">
            <a:solidFill>
              <a:srgbClr val="BEC23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turtle swimming under water&#10;&#10;Description generated with high confidence">
            <a:extLst>
              <a:ext uri="{FF2B5EF4-FFF2-40B4-BE49-F238E27FC236}">
                <a16:creationId xmlns:a16="http://schemas.microsoft.com/office/drawing/2014/main" id="{49D7770A-95E7-4D7E-BE54-C23A9A330C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743" r="-2" b="22518"/>
          <a:stretch/>
        </p:blipFill>
        <p:spPr>
          <a:xfrm>
            <a:off x="1" y="2716076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1809" y="2846851"/>
            <a:ext cx="5220586" cy="33301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Kao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en-US" dirty="0" err="1"/>
              <a:t>osnovno</a:t>
            </a:r>
            <a:r>
              <a:rPr lang="en-US" dirty="0"/>
              <a:t> </a:t>
            </a:r>
            <a:r>
              <a:rPr lang="hr-HR" dirty="0"/>
              <a:t>tko ne voli</a:t>
            </a:r>
            <a:r>
              <a:rPr lang="en-US" dirty="0"/>
              <a:t> </a:t>
            </a:r>
            <a:r>
              <a:rPr lang="en-US" dirty="0" err="1"/>
              <a:t>kornjače</a:t>
            </a:r>
            <a:r>
              <a:rPr lang="en-US" dirty="0"/>
              <a:t>!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</a:t>
            </a:r>
            <a:r>
              <a:rPr lang="hr-HR" dirty="0"/>
              <a:t>jeftine su za održavanje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-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zahtjevne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dirty="0"/>
              <a:t>Nisu skupe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54263-04A7-403E-B1D6-F0FC78404FA2}"/>
              </a:ext>
            </a:extLst>
          </p:cNvPr>
          <p:cNvSpPr txBox="1"/>
          <p:nvPr/>
        </p:nvSpPr>
        <p:spPr>
          <a:xfrm>
            <a:off x="9354168" y="6870700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0B6B64-AC5E-468A-9F56-0EF75D8F0C08}"/>
              </a:ext>
            </a:extLst>
          </p:cNvPr>
          <p:cNvSpPr txBox="1"/>
          <p:nvPr/>
        </p:nvSpPr>
        <p:spPr>
          <a:xfrm>
            <a:off x="10779434" y="6870700"/>
            <a:ext cx="141256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25DBB-A881-440A-8DB6-FE7171CA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Lijepe su I zabavne!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A98243"/>
          </a:solidFill>
          <a:ln w="38100" cap="rnd">
            <a:solidFill>
              <a:srgbClr val="A9824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 descr="A turtle on a dirt road&#10;&#10;Description generated with very high confidence">
            <a:extLst>
              <a:ext uri="{FF2B5EF4-FFF2-40B4-BE49-F238E27FC236}">
                <a16:creationId xmlns:a16="http://schemas.microsoft.com/office/drawing/2014/main" id="{2E11F60F-529C-4443-8222-56A87CE9F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7536" y="640080"/>
            <a:ext cx="6808135" cy="55504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809ADF-50B3-46D0-B09E-55F5CC5BACDE}"/>
              </a:ext>
            </a:extLst>
          </p:cNvPr>
          <p:cNvSpPr txBox="1"/>
          <p:nvPr/>
        </p:nvSpPr>
        <p:spPr>
          <a:xfrm>
            <a:off x="10164940" y="5990433"/>
            <a:ext cx="150073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74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2C116-8E3D-4099-BD04-7F96738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9600" dirty="0" err="1"/>
              <a:t>Narastu</a:t>
            </a:r>
            <a:r>
              <a:rPr lang="en-US" sz="9600" dirty="0"/>
              <a:t> od 2.5cm do 5cm </a:t>
            </a:r>
            <a:r>
              <a:rPr lang="hr-HR" sz="9600" dirty="0"/>
              <a:t>(ne sve vrste)</a:t>
            </a:r>
            <a:endParaRPr lang="en-US" sz="9600" dirty="0"/>
          </a:p>
        </p:txBody>
      </p:sp>
      <p:pic>
        <p:nvPicPr>
          <p:cNvPr id="4" name="Picture 4" descr="A picture containing person, outdoor, holding, object&#10;&#10;Description generated with very high confidence">
            <a:extLst>
              <a:ext uri="{FF2B5EF4-FFF2-40B4-BE49-F238E27FC236}">
                <a16:creationId xmlns:a16="http://schemas.microsoft.com/office/drawing/2014/main" id="{00D387E6-F3DD-41E3-AEF6-879BF3CA8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176" r="5024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6C89AA"/>
          </a:solidFill>
          <a:ln w="38100" cap="rnd">
            <a:solidFill>
              <a:srgbClr val="6C89A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FF6E2-0DFD-455E-87CF-1AFC2EEE67C9}"/>
              </a:ext>
            </a:extLst>
          </p:cNvPr>
          <p:cNvSpPr txBox="1"/>
          <p:nvPr/>
        </p:nvSpPr>
        <p:spPr>
          <a:xfrm>
            <a:off x="10692872" y="6657945"/>
            <a:ext cx="149912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1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432D-5A8E-4BD9-A6A2-C96F0FC0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295" y="365125"/>
            <a:ext cx="7822505" cy="1346439"/>
          </a:xfrm>
        </p:spPr>
        <p:txBody>
          <a:bodyPr/>
          <a:lstStyle/>
          <a:p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ovoliko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B3CF7-77A2-4100-B28D-D5921522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(--------------------------------------</a:t>
            </a:r>
            <a:r>
              <a:rPr lang="hr-HR" dirty="0"/>
              <a:t>20cm--</a:t>
            </a:r>
            <a:r>
              <a:rPr lang="en-US" dirty="0"/>
              <a:t>--------------------------------------)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Mjeri se ovako:3 x kornjačin oklop = dovoljna veličina terarija ili akvaterarija(naravno da akvaterariji ili terarij može biti i malo veći)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turtle in the grass&#10;&#10;Description generated with very high confidence">
            <a:extLst>
              <a:ext uri="{FF2B5EF4-FFF2-40B4-BE49-F238E27FC236}">
                <a16:creationId xmlns:a16="http://schemas.microsoft.com/office/drawing/2014/main" id="{16E2C07A-8FA2-443D-986A-5928A8DB5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63" b="1006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321263-581E-4052-A8D6-39A67BB1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Nijedna vrsta kornjača nema populatiju veću od 25 000 jedinki ! A najviše ima crvenouhih kornjača koje se mogu kupiti za 50kn sta je premalo za životinju koja živi 50 god.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5D6E-CA21-4A54-B3BB-612641A13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vrijede</a:t>
            </a:r>
            <a:r>
              <a:rPr lang="en-US" dirty="0"/>
              <a:t> 7 </a:t>
            </a:r>
            <a:r>
              <a:rPr lang="en-US" dirty="0" err="1"/>
              <a:t>paketa</a:t>
            </a:r>
            <a:r>
              <a:rPr lang="en-US" dirty="0"/>
              <a:t> </a:t>
            </a:r>
            <a:r>
              <a:rPr lang="en-US" dirty="0" err="1"/>
              <a:t>žvakačih</a:t>
            </a:r>
            <a:r>
              <a:rPr lang="en-US" dirty="0"/>
              <a:t> </a:t>
            </a:r>
            <a:r>
              <a:rPr lang="en-US" dirty="0" err="1"/>
              <a:t>guma</a:t>
            </a:r>
            <a:r>
              <a:rPr lang="en-US" dirty="0"/>
              <a:t> a 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u 1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košta</a:t>
            </a:r>
            <a:r>
              <a:rPr lang="en-US" dirty="0"/>
              <a:t> 28 </a:t>
            </a:r>
            <a:r>
              <a:rPr lang="en-US" dirty="0" err="1"/>
              <a:t>paketa</a:t>
            </a:r>
            <a:r>
              <a:rPr lang="en-US" dirty="0"/>
              <a:t> </a:t>
            </a:r>
            <a:r>
              <a:rPr lang="en-US" dirty="0" err="1"/>
              <a:t>žvakačih</a:t>
            </a:r>
            <a:r>
              <a:rPr lang="en-US" dirty="0"/>
              <a:t> </a:t>
            </a:r>
            <a:r>
              <a:rPr lang="en-US" dirty="0" err="1"/>
              <a:t>guma</a:t>
            </a:r>
            <a:r>
              <a:rPr lang="en-US" dirty="0"/>
              <a:t> ! (ne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akvarij,ali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akv</a:t>
            </a:r>
            <a:r>
              <a:rPr lang="hr-HR" dirty="0"/>
              <a:t>terarij</a:t>
            </a:r>
            <a:r>
              <a:rPr lang="en-US" dirty="0"/>
              <a:t> </a:t>
            </a:r>
            <a:r>
              <a:rPr lang="en-US" dirty="0" err="1"/>
              <a:t>košta</a:t>
            </a:r>
            <a:r>
              <a:rPr lang="en-US" dirty="0"/>
              <a:t> 50 kn.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2AF04-E434-4082-BE0E-FBC4F69C8454}"/>
              </a:ext>
            </a:extLst>
          </p:cNvPr>
          <p:cNvSpPr txBox="1"/>
          <p:nvPr/>
        </p:nvSpPr>
        <p:spPr>
          <a:xfrm>
            <a:off x="10692871" y="6657945"/>
            <a:ext cx="149912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033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4878-F144-4D35-8FA4-730E4AD0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583" y="365125"/>
            <a:ext cx="8125217" cy="1346439"/>
          </a:xfrm>
        </p:spPr>
        <p:txBody>
          <a:bodyPr/>
          <a:lstStyle/>
          <a:p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potrepštine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F626-1A18-46D5-AA92-7FC191A7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7855" y="1819565"/>
            <a:ext cx="12579928" cy="47567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 dirty="0"/>
              <a:t>Za barsku kornjaču:                                                                                       Za kopnenu kornjaču:</a:t>
            </a:r>
          </a:p>
          <a:p>
            <a:r>
              <a:rPr lang="hr-HR" dirty="0"/>
              <a:t>Akvaterarij-50kn                                                                                        -terarij-75kn</a:t>
            </a:r>
            <a:endParaRPr lang="en-US" dirty="0"/>
          </a:p>
          <a:p>
            <a:r>
              <a:rPr lang="en-US" dirty="0"/>
              <a:t>Filter-80 do 100 k</a:t>
            </a:r>
            <a:r>
              <a:rPr lang="hr-HR" dirty="0"/>
              <a:t>n                                                                                  -UV lampa(mora imati faktore UV-a i UV-b) -100kn                 </a:t>
            </a:r>
            <a:endParaRPr lang="en-US" dirty="0" err="1"/>
          </a:p>
          <a:p>
            <a:r>
              <a:rPr lang="en-US" dirty="0"/>
              <a:t>UV lampa-100kn</a:t>
            </a:r>
            <a:r>
              <a:rPr lang="hr-HR" dirty="0"/>
              <a:t>(može biti i samoUV-a)                                                                                        </a:t>
            </a:r>
            <a:endParaRPr lang="en-US" dirty="0"/>
          </a:p>
          <a:p>
            <a:r>
              <a:rPr lang="en-US" dirty="0"/>
              <a:t>I to je to u 50 </a:t>
            </a:r>
            <a:r>
              <a:rPr lang="en-US" dirty="0" err="1"/>
              <a:t>godina</a:t>
            </a:r>
            <a:r>
              <a:rPr lang="en-US" dirty="0"/>
              <a:t>!</a:t>
            </a:r>
            <a:r>
              <a:rPr lang="hr-HR" dirty="0"/>
              <a:t>       </a:t>
            </a:r>
          </a:p>
          <a:p>
            <a:r>
              <a:rPr lang="hr-HR" dirty="0"/>
              <a:t>Prehrana:mesna                                                                                       prehrana:biljna(trava,maslačak,kaktus i sve druge biljke (voće se                                                                  -------------------------------------------------smije davati samo 1 mjesečno zbog parazita,a povrće se može davati na dnevnoj bazi)   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UKUPNO:230kn</a:t>
            </a:r>
          </a:p>
        </p:txBody>
      </p:sp>
    </p:spTree>
    <p:extLst>
      <p:ext uri="{BB962C8B-B14F-4D97-AF65-F5344CB8AC3E}">
        <p14:creationId xmlns:p14="http://schemas.microsoft.com/office/powerpoint/2010/main" val="102463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1E3B-60E3-4BA7-AC73-5E64A481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Mogli</a:t>
            </a:r>
            <a:r>
              <a:rPr lang="en-US" dirty="0"/>
              <a:t> bi </a:t>
            </a:r>
            <a:r>
              <a:rPr lang="en-US" dirty="0" err="1"/>
              <a:t>usrećiti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hr-HR" dirty="0"/>
              <a:t>dvije</a:t>
            </a:r>
            <a:r>
              <a:rPr lang="en-US" dirty="0"/>
              <a:t> </a:t>
            </a:r>
            <a:r>
              <a:rPr lang="en-US" dirty="0" err="1"/>
              <a:t>duše</a:t>
            </a:r>
            <a:r>
              <a:rPr lang="en-US" dirty="0"/>
              <a:t>  I </a:t>
            </a:r>
            <a:r>
              <a:rPr lang="en-US" dirty="0" err="1"/>
              <a:t>staviti</a:t>
            </a:r>
            <a:r>
              <a:rPr lang="en-US" dirty="0"/>
              <a:t> I</a:t>
            </a:r>
            <a:r>
              <a:rPr lang="hr-HR" dirty="0"/>
              <a:t>m</a:t>
            </a:r>
            <a:r>
              <a:rPr lang="en-US" dirty="0"/>
              <a:t> </a:t>
            </a:r>
            <a:r>
              <a:rPr lang="en-US" dirty="0" err="1"/>
              <a:t>osmijeh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lice!</a:t>
            </a:r>
          </a:p>
        </p:txBody>
      </p:sp>
      <p:pic>
        <p:nvPicPr>
          <p:cNvPr id="4" name="Picture 4" descr="A turtle swimming under water&#10;&#10;Description generated with very high confidence">
            <a:extLst>
              <a:ext uri="{FF2B5EF4-FFF2-40B4-BE49-F238E27FC236}">
                <a16:creationId xmlns:a16="http://schemas.microsoft.com/office/drawing/2014/main" id="{1F2836F7-B0A3-4E1B-9385-4CBD049DA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2808" y="2203765"/>
            <a:ext cx="4923424" cy="39326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DA54D-5F8E-4E44-9632-CFFF339ACEDD}"/>
              </a:ext>
            </a:extLst>
          </p:cNvPr>
          <p:cNvSpPr txBox="1"/>
          <p:nvPr/>
        </p:nvSpPr>
        <p:spPr>
          <a:xfrm>
            <a:off x="3373329" y="4174799"/>
            <a:ext cx="4923424" cy="58889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D247C-E536-421E-AFB4-008D4006DFEC}"/>
              </a:ext>
            </a:extLst>
          </p:cNvPr>
          <p:cNvSpPr txBox="1"/>
          <p:nvPr/>
        </p:nvSpPr>
        <p:spPr>
          <a:xfrm flipV="1">
            <a:off x="5695166" y="3527979"/>
            <a:ext cx="5928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dirty="0"/>
              <a:t>=</a:t>
            </a:r>
            <a:endParaRPr lang="en-US" dirty="0"/>
          </a:p>
        </p:txBody>
      </p:sp>
      <p:pic>
        <p:nvPicPr>
          <p:cNvPr id="9" name="Picture 9" descr="A turtle swimming under water&#10;&#10;Description generated with high confidence">
            <a:extLst>
              <a:ext uri="{FF2B5EF4-FFF2-40B4-BE49-F238E27FC236}">
                <a16:creationId xmlns:a16="http://schemas.microsoft.com/office/drawing/2014/main" id="{25561A08-128E-4004-9B72-2E35F2AF9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8538" y="2243724"/>
            <a:ext cx="5404980" cy="40511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446905-8058-4E4F-9641-F92E10C9C6A9}"/>
              </a:ext>
            </a:extLst>
          </p:cNvPr>
          <p:cNvSpPr txBox="1"/>
          <p:nvPr/>
        </p:nvSpPr>
        <p:spPr>
          <a:xfrm>
            <a:off x="361168" y="6221784"/>
            <a:ext cx="4684733" cy="6724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BY-NC-ND</a:t>
            </a:r>
            <a:r>
              <a:rPr lang="en-US"/>
              <a:t>.</a:t>
            </a:r>
          </a:p>
        </p:txBody>
      </p:sp>
      <p:pic>
        <p:nvPicPr>
          <p:cNvPr id="13" name="Picture 13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82857DB9-19BE-41F7-8BCD-84D07E7A0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718153" y="3341318"/>
            <a:ext cx="2148214" cy="2148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112F41-B13A-4A31-87C2-FB52E5366CB2}"/>
              </a:ext>
            </a:extLst>
          </p:cNvPr>
          <p:cNvSpPr txBox="1"/>
          <p:nvPr/>
        </p:nvSpPr>
        <p:spPr>
          <a:xfrm>
            <a:off x="1718153" y="5562600"/>
            <a:ext cx="2148214" cy="2444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8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9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17366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320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Zašto kupiti kornjače?</vt:lpstr>
      <vt:lpstr>Lijepe su I zabavne!</vt:lpstr>
      <vt:lpstr>Narastu od 2.5cm do 5cm (ne sve vrste)</vt:lpstr>
      <vt:lpstr>Treba im ovoliko prostora!</vt:lpstr>
      <vt:lpstr>Nijedna vrsta kornjača nema populatiju veću od 25 000 jedinki ! A najviše ima crvenouhih kornjača koje se mogu kupiti za 50kn sta je premalo za životinju koja živi 50 god.</vt:lpstr>
      <vt:lpstr>Njihove potrepštine su:</vt:lpstr>
      <vt:lpstr>Mogli bi usrećiti jednu ili dvije duše  I staviti Im osmijeh na lice!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Dan Šarić</cp:lastModifiedBy>
  <cp:revision>300</cp:revision>
  <dcterms:created xsi:type="dcterms:W3CDTF">2020-03-28T13:28:55Z</dcterms:created>
  <dcterms:modified xsi:type="dcterms:W3CDTF">2020-05-10T10:37:15Z</dcterms:modified>
</cp:coreProperties>
</file>